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 id="2147483657" r:id="rId2"/>
    <p:sldMasterId id="2147483653" r:id="rId3"/>
  </p:sldMasterIdLst>
  <p:notesMasterIdLst>
    <p:notesMasterId r:id="rId5"/>
  </p:notesMasterIdLst>
  <p:sldIdLst>
    <p:sldId id="262" r:id="rId4"/>
  </p:sldIdLst>
  <p:sldSz cx="27432000" cy="16459200"/>
  <p:notesSz cx="6858000" cy="9144000"/>
  <p:defaultText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59">
          <p15:clr>
            <a:srgbClr val="A4A3A4"/>
          </p15:clr>
        </p15:guide>
        <p15:guide id="2" orient="horz" pos="144">
          <p15:clr>
            <a:srgbClr val="A4A3A4"/>
          </p15:clr>
        </p15:guide>
        <p15:guide id="3" orient="horz" pos="10080">
          <p15:clr>
            <a:srgbClr val="A4A3A4"/>
          </p15:clr>
        </p15:guide>
        <p15:guide id="4" orient="horz">
          <p15:clr>
            <a:srgbClr val="A4A3A4"/>
          </p15:clr>
        </p15:guide>
        <p15:guide id="5" pos="363">
          <p15:clr>
            <a:srgbClr val="A4A3A4"/>
          </p15:clr>
        </p15:guide>
        <p15:guide id="6" pos="16918">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A.KOTOULAS" initials="AK" lastIdx="2" clrIdx="0"/>
  <p:cmAuthor id="1" name="A.KOTOULAS" initials="HELP" lastIdx="1" clrIdx="1"/>
  <p:cmAuthor id="2" name="A.KOTOULAS" initials="HELP - " lastIdx="1" clrIdx="2"/>
  <p:cmAuthor id="3" name="PosterPresentations.com - 510.649.3001" initials="HELP - " lastIdx="1"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855"/>
    <a:srgbClr val="C99700"/>
    <a:srgbClr val="E3E9E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9559" autoAdjust="0"/>
    <p:restoredTop sz="93896" autoAdjust="0"/>
  </p:normalViewPr>
  <p:slideViewPr>
    <p:cSldViewPr snapToGrid="0" snapToObjects="1" showGuides="1">
      <p:cViewPr>
        <p:scale>
          <a:sx n="50" d="100"/>
          <a:sy n="50" d="100"/>
        </p:scale>
        <p:origin x="-2364" y="-1038"/>
      </p:cViewPr>
      <p:guideLst>
        <p:guide orient="horz" pos="1659"/>
        <p:guide orient="horz" pos="144"/>
        <p:guide orient="horz" pos="10080"/>
        <p:guide orient="horz"/>
        <p:guide pos="363"/>
        <p:guide pos="1691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notesMaster" Target="notesMasters/notesMaster1.xml"/><Relationship Id="rId10"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6CC2317-6751-4CD4-9995-8782DD78E936}" type="datetimeFigureOut">
              <a:rPr lang="en-US" smtClean="0"/>
              <a:pPr/>
              <a:t>2/22/2016</a:t>
            </a:fld>
            <a:endParaRPr lang="en-US" dirty="0"/>
          </a:p>
        </p:txBody>
      </p:sp>
      <p:sp>
        <p:nvSpPr>
          <p:cNvPr id="4" name="Slide Image Placeholder 3"/>
          <p:cNvSpPr>
            <a:spLocks noGrp="1" noRot="1" noChangeAspect="1"/>
          </p:cNvSpPr>
          <p:nvPr>
            <p:ph type="sldImg" idx="2"/>
          </p:nvPr>
        </p:nvSpPr>
        <p:spPr>
          <a:xfrm>
            <a:off x="571500" y="685800"/>
            <a:ext cx="5715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6A1A87D-CAF7-4BDC-A0D3-C0DBEDE81619}" type="slidenum">
              <a:rPr lang="en-US" smtClean="0"/>
              <a:pPr/>
              <a:t>‹#›</a:t>
            </a:fld>
            <a:endParaRPr lang="en-US" dirty="0"/>
          </a:p>
        </p:txBody>
      </p:sp>
    </p:spTree>
    <p:extLst>
      <p:ext uri="{BB962C8B-B14F-4D97-AF65-F5344CB8AC3E}">
        <p14:creationId xmlns:p14="http://schemas.microsoft.com/office/powerpoint/2010/main" val="3146657063"/>
      </p:ext>
    </p:extLst>
  </p:cSld>
  <p:clrMap bg1="lt1" tx1="dk1" bg2="lt2" tx2="dk2" accent1="accent1" accent2="accent2" accent3="accent3" accent4="accent4" accent5="accent5" accent6="accent6" hlink="hlink" folHlink="folHlink"/>
  <p:notesStyle>
    <a:lvl1pPr marL="0" algn="l" defTabSz="2507943" rtl="0" eaLnBrk="1" latinLnBrk="0" hangingPunct="1">
      <a:defRPr sz="3300" kern="1200">
        <a:solidFill>
          <a:schemeClr val="tx1"/>
        </a:solidFill>
        <a:latin typeface="+mn-lt"/>
        <a:ea typeface="+mn-ea"/>
        <a:cs typeface="+mn-cs"/>
      </a:defRPr>
    </a:lvl1pPr>
    <a:lvl2pPr marL="1253972" algn="l" defTabSz="2507943" rtl="0" eaLnBrk="1" latinLnBrk="0" hangingPunct="1">
      <a:defRPr sz="3300" kern="1200">
        <a:solidFill>
          <a:schemeClr val="tx1"/>
        </a:solidFill>
        <a:latin typeface="+mn-lt"/>
        <a:ea typeface="+mn-ea"/>
        <a:cs typeface="+mn-cs"/>
      </a:defRPr>
    </a:lvl2pPr>
    <a:lvl3pPr marL="2507943" algn="l" defTabSz="2507943" rtl="0" eaLnBrk="1" latinLnBrk="0" hangingPunct="1">
      <a:defRPr sz="3300" kern="1200">
        <a:solidFill>
          <a:schemeClr val="tx1"/>
        </a:solidFill>
        <a:latin typeface="+mn-lt"/>
        <a:ea typeface="+mn-ea"/>
        <a:cs typeface="+mn-cs"/>
      </a:defRPr>
    </a:lvl3pPr>
    <a:lvl4pPr marL="3761915" algn="l" defTabSz="2507943" rtl="0" eaLnBrk="1" latinLnBrk="0" hangingPunct="1">
      <a:defRPr sz="3300" kern="1200">
        <a:solidFill>
          <a:schemeClr val="tx1"/>
        </a:solidFill>
        <a:latin typeface="+mn-lt"/>
        <a:ea typeface="+mn-ea"/>
        <a:cs typeface="+mn-cs"/>
      </a:defRPr>
    </a:lvl4pPr>
    <a:lvl5pPr marL="5015886" algn="l" defTabSz="2507943" rtl="0" eaLnBrk="1" latinLnBrk="0" hangingPunct="1">
      <a:defRPr sz="3300" kern="1200">
        <a:solidFill>
          <a:schemeClr val="tx1"/>
        </a:solidFill>
        <a:latin typeface="+mn-lt"/>
        <a:ea typeface="+mn-ea"/>
        <a:cs typeface="+mn-cs"/>
      </a:defRPr>
    </a:lvl5pPr>
    <a:lvl6pPr marL="6269858" algn="l" defTabSz="2507943" rtl="0" eaLnBrk="1" latinLnBrk="0" hangingPunct="1">
      <a:defRPr sz="3300" kern="1200">
        <a:solidFill>
          <a:schemeClr val="tx1"/>
        </a:solidFill>
        <a:latin typeface="+mn-lt"/>
        <a:ea typeface="+mn-ea"/>
        <a:cs typeface="+mn-cs"/>
      </a:defRPr>
    </a:lvl6pPr>
    <a:lvl7pPr marL="7523830" algn="l" defTabSz="2507943" rtl="0" eaLnBrk="1" latinLnBrk="0" hangingPunct="1">
      <a:defRPr sz="3300" kern="1200">
        <a:solidFill>
          <a:schemeClr val="tx1"/>
        </a:solidFill>
        <a:latin typeface="+mn-lt"/>
        <a:ea typeface="+mn-ea"/>
        <a:cs typeface="+mn-cs"/>
      </a:defRPr>
    </a:lvl7pPr>
    <a:lvl8pPr marL="8777801" algn="l" defTabSz="2507943" rtl="0" eaLnBrk="1" latinLnBrk="0" hangingPunct="1">
      <a:defRPr sz="3300" kern="1200">
        <a:solidFill>
          <a:schemeClr val="tx1"/>
        </a:solidFill>
        <a:latin typeface="+mn-lt"/>
        <a:ea typeface="+mn-ea"/>
        <a:cs typeface="+mn-cs"/>
      </a:defRPr>
    </a:lvl8pPr>
    <a:lvl9pPr marL="10031773" algn="l" defTabSz="2507943" rtl="0" eaLnBrk="1" latinLnBrk="0" hangingPunct="1">
      <a:defRPr sz="33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6A1A87D-CAF7-4BDC-A0D3-C0DBEDE81619}" type="slidenum">
              <a:rPr lang="en-US" smtClean="0"/>
              <a:pPr/>
              <a:t>1</a:t>
            </a:fld>
            <a:endParaRPr lang="en-US" dirty="0"/>
          </a:p>
        </p:txBody>
      </p:sp>
    </p:spTree>
    <p:extLst>
      <p:ext uri="{BB962C8B-B14F-4D97-AF65-F5344CB8AC3E}">
        <p14:creationId xmlns:p14="http://schemas.microsoft.com/office/powerpoint/2010/main" val="5323153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Standard 4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76461" y="3341566"/>
            <a:ext cx="6274921"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6" name="Text Placeholder 5"/>
          <p:cNvSpPr>
            <a:spLocks noGrp="1"/>
          </p:cNvSpPr>
          <p:nvPr>
            <p:ph type="body" sz="quarter" idx="11" hasCustomPrompt="1"/>
          </p:nvPr>
        </p:nvSpPr>
        <p:spPr>
          <a:xfrm>
            <a:off x="576461" y="2948667"/>
            <a:ext cx="6280547"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defRPr>
            </a:lvl1pPr>
          </a:lstStyle>
          <a:p>
            <a:pPr lvl="0"/>
            <a:r>
              <a:rPr lang="en-US" dirty="0" smtClean="0"/>
              <a:t>(click to edit) INTRODUCTION or ABSTRACT</a:t>
            </a:r>
            <a:endParaRPr lang="en-US" dirty="0"/>
          </a:p>
        </p:txBody>
      </p:sp>
      <p:sp>
        <p:nvSpPr>
          <p:cNvPr id="18"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LOO</a:t>
            </a:r>
            <a:endParaRPr lang="en-US" dirty="0"/>
          </a:p>
        </p:txBody>
      </p:sp>
      <p:sp>
        <p:nvSpPr>
          <p:cNvPr id="20" name="Text Placeholder 5"/>
          <p:cNvSpPr>
            <a:spLocks noGrp="1"/>
          </p:cNvSpPr>
          <p:nvPr>
            <p:ph type="body" sz="quarter" idx="20" hasCustomPrompt="1"/>
          </p:nvPr>
        </p:nvSpPr>
        <p:spPr>
          <a:xfrm>
            <a:off x="576461" y="7674416"/>
            <a:ext cx="6281539"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OBJECTIVES</a:t>
            </a:r>
            <a:endParaRPr lang="en-US" dirty="0"/>
          </a:p>
        </p:txBody>
      </p:sp>
      <p:sp>
        <p:nvSpPr>
          <p:cNvPr id="21" name="Text Placeholder 3"/>
          <p:cNvSpPr>
            <a:spLocks noGrp="1"/>
          </p:cNvSpPr>
          <p:nvPr>
            <p:ph type="body" sz="quarter" idx="21" hasCustomPrompt="1"/>
          </p:nvPr>
        </p:nvSpPr>
        <p:spPr>
          <a:xfrm>
            <a:off x="7241978" y="3341566"/>
            <a:ext cx="6280546"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Tx/>
              <a:buNone/>
              <a:tabLst/>
              <a:defRPr sz="1400" baseline="0">
                <a:latin typeface="+mn-lt"/>
              </a:defRPr>
            </a:lvl1pPr>
            <a:lvl2pPr marL="1304925" indent="0">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7241977" y="2948667"/>
            <a:ext cx="6280547"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MATERIALS &amp; METHODS</a:t>
            </a:r>
            <a:endParaRPr lang="en-US" dirty="0"/>
          </a:p>
        </p:txBody>
      </p:sp>
      <p:sp>
        <p:nvSpPr>
          <p:cNvPr id="23" name="Text Placeholder 3"/>
          <p:cNvSpPr>
            <a:spLocks noGrp="1"/>
          </p:cNvSpPr>
          <p:nvPr>
            <p:ph type="body" sz="quarter" idx="23" hasCustomPrompt="1"/>
          </p:nvPr>
        </p:nvSpPr>
        <p:spPr>
          <a:xfrm>
            <a:off x="13906500" y="3341566"/>
            <a:ext cx="6286500"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563293" marR="0" indent="-342900" algn="l" defTabSz="2507943" rtl="0" eaLnBrk="1" fontAlgn="auto" latinLnBrk="0" hangingPunct="1">
              <a:lnSpc>
                <a:spcPct val="100000"/>
              </a:lnSpc>
              <a:spcBef>
                <a:spcPct val="20000"/>
              </a:spcBef>
              <a:spcAft>
                <a:spcPts val="0"/>
              </a:spcAft>
              <a:buClrTx/>
              <a:buSzTx/>
              <a:buFont typeface="+mj-lt"/>
              <a:buAutoNum type="romanUcPeriod"/>
              <a:tabLst/>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24" name="Text Placeholder 5"/>
          <p:cNvSpPr>
            <a:spLocks noGrp="1"/>
          </p:cNvSpPr>
          <p:nvPr>
            <p:ph type="body" sz="quarter" idx="24" hasCustomPrompt="1"/>
          </p:nvPr>
        </p:nvSpPr>
        <p:spPr>
          <a:xfrm>
            <a:off x="13906500" y="2948667"/>
            <a:ext cx="6286500"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RESULTS</a:t>
            </a:r>
            <a:endParaRPr lang="en-US" dirty="0"/>
          </a:p>
        </p:txBody>
      </p:sp>
      <p:sp>
        <p:nvSpPr>
          <p:cNvPr id="25" name="Text Placeholder 5"/>
          <p:cNvSpPr>
            <a:spLocks noGrp="1"/>
          </p:cNvSpPr>
          <p:nvPr>
            <p:ph type="body" sz="quarter" idx="25" hasCustomPrompt="1"/>
          </p:nvPr>
        </p:nvSpPr>
        <p:spPr>
          <a:xfrm>
            <a:off x="20575984" y="2948667"/>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CONCLUSIONS</a:t>
            </a:r>
            <a:endParaRPr lang="en-US" dirty="0"/>
          </a:p>
        </p:txBody>
      </p:sp>
      <p:sp>
        <p:nvSpPr>
          <p:cNvPr id="26" name="Text Placeholder 3"/>
          <p:cNvSpPr>
            <a:spLocks noGrp="1"/>
          </p:cNvSpPr>
          <p:nvPr>
            <p:ph type="body" sz="quarter" idx="26" hasCustomPrompt="1"/>
          </p:nvPr>
        </p:nvSpPr>
        <p:spPr>
          <a:xfrm>
            <a:off x="20572839" y="7709372"/>
            <a:ext cx="6279386"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27" name="Text Placeholder 5"/>
          <p:cNvSpPr>
            <a:spLocks noGrp="1"/>
          </p:cNvSpPr>
          <p:nvPr>
            <p:ph type="body" sz="quarter" idx="27" hasCustomPrompt="1"/>
          </p:nvPr>
        </p:nvSpPr>
        <p:spPr>
          <a:xfrm>
            <a:off x="20572839" y="7322011"/>
            <a:ext cx="6287661"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REFERENCES</a:t>
            </a:r>
            <a:endParaRPr lang="en-US" dirty="0"/>
          </a:p>
        </p:txBody>
      </p:sp>
      <p:sp>
        <p:nvSpPr>
          <p:cNvPr id="29" name="Text Placeholder 5"/>
          <p:cNvSpPr>
            <a:spLocks noGrp="1"/>
          </p:cNvSpPr>
          <p:nvPr>
            <p:ph type="body" sz="quarter" idx="29" hasCustomPrompt="1"/>
          </p:nvPr>
        </p:nvSpPr>
        <p:spPr>
          <a:xfrm>
            <a:off x="20575984" y="12921433"/>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mn-lt"/>
              </a:defRPr>
            </a:lvl1pPr>
          </a:lstStyle>
          <a:p>
            <a:pPr lvl="0"/>
            <a:r>
              <a:rPr lang="en-US" dirty="0" smtClean="0"/>
              <a:t>(click to edit)  ACKNOWLEDGEMENTS  or  CONTACT</a:t>
            </a:r>
            <a:endParaRPr lang="en-US" dirty="0"/>
          </a:p>
        </p:txBody>
      </p:sp>
      <p:sp>
        <p:nvSpPr>
          <p:cNvPr id="60" name="Text Placeholder 3"/>
          <p:cNvSpPr>
            <a:spLocks noGrp="1"/>
          </p:cNvSpPr>
          <p:nvPr>
            <p:ph type="body" sz="quarter" idx="96" hasCustomPrompt="1"/>
          </p:nvPr>
        </p:nvSpPr>
        <p:spPr>
          <a:xfrm>
            <a:off x="576460" y="8094153"/>
            <a:ext cx="6274921"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1373188" indent="0">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103" name="Text Placeholder 3"/>
          <p:cNvSpPr>
            <a:spLocks noGrp="1"/>
          </p:cNvSpPr>
          <p:nvPr>
            <p:ph type="body" sz="quarter" idx="10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1" name="Text Placeholder 3"/>
          <p:cNvSpPr>
            <a:spLocks noGrp="1"/>
          </p:cNvSpPr>
          <p:nvPr>
            <p:ph type="body" sz="quarter" idx="116"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2" name="Text Placeholder 3"/>
          <p:cNvSpPr>
            <a:spLocks noGrp="1"/>
          </p:cNvSpPr>
          <p:nvPr>
            <p:ph type="body" sz="quarter" idx="11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3" name="Text Placeholder 3"/>
          <p:cNvSpPr>
            <a:spLocks noGrp="1"/>
          </p:cNvSpPr>
          <p:nvPr>
            <p:ph type="body" sz="quarter" idx="118"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4" name="Text Placeholder 3"/>
          <p:cNvSpPr>
            <a:spLocks noGrp="1"/>
          </p:cNvSpPr>
          <p:nvPr>
            <p:ph type="body" sz="quarter" idx="119"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5" name="Text Placeholder 3"/>
          <p:cNvSpPr>
            <a:spLocks noGrp="1"/>
          </p:cNvSpPr>
          <p:nvPr>
            <p:ph type="body" sz="quarter" idx="120"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6" name="Text Placeholder 3"/>
          <p:cNvSpPr>
            <a:spLocks noGrp="1"/>
          </p:cNvSpPr>
          <p:nvPr>
            <p:ph type="body" sz="quarter" idx="121"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7" name="Text Placeholder 3"/>
          <p:cNvSpPr>
            <a:spLocks noGrp="1"/>
          </p:cNvSpPr>
          <p:nvPr>
            <p:ph type="body" sz="quarter" idx="122"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8" name="Text Placeholder 3"/>
          <p:cNvSpPr>
            <a:spLocks noGrp="1"/>
          </p:cNvSpPr>
          <p:nvPr>
            <p:ph type="body" sz="quarter" idx="123"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59" name="Text Placeholder 3"/>
          <p:cNvSpPr>
            <a:spLocks noGrp="1"/>
          </p:cNvSpPr>
          <p:nvPr>
            <p:ph type="body" sz="quarter" idx="124"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61" name="Text Placeholder 3"/>
          <p:cNvSpPr>
            <a:spLocks noGrp="1"/>
          </p:cNvSpPr>
          <p:nvPr>
            <p:ph type="body" sz="quarter" idx="125"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3"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4"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5"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6"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7"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9"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2"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5"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8"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2"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62" name="Text Placeholder 5"/>
          <p:cNvSpPr>
            <a:spLocks noGrp="1"/>
          </p:cNvSpPr>
          <p:nvPr>
            <p:ph type="body" sz="quarter" idx="136"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3" name="Text Placeholder 5"/>
          <p:cNvSpPr>
            <a:spLocks noGrp="1"/>
          </p:cNvSpPr>
          <p:nvPr>
            <p:ph type="body" sz="quarter" idx="137"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4" name="Text Placeholder 5"/>
          <p:cNvSpPr>
            <a:spLocks noGrp="1"/>
          </p:cNvSpPr>
          <p:nvPr>
            <p:ph type="body" sz="quarter" idx="138"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5" name="Text Placeholder 5"/>
          <p:cNvSpPr>
            <a:spLocks noGrp="1"/>
          </p:cNvSpPr>
          <p:nvPr>
            <p:ph type="body" sz="quarter" idx="139"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6" name="Text Placeholder 5"/>
          <p:cNvSpPr>
            <a:spLocks noGrp="1"/>
          </p:cNvSpPr>
          <p:nvPr>
            <p:ph type="body" sz="quarter" idx="140"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7" name="Text Placeholder 5"/>
          <p:cNvSpPr>
            <a:spLocks noGrp="1"/>
          </p:cNvSpPr>
          <p:nvPr>
            <p:ph type="body" sz="quarter" idx="141"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8" name="Text Placeholder 5"/>
          <p:cNvSpPr>
            <a:spLocks noGrp="1"/>
          </p:cNvSpPr>
          <p:nvPr>
            <p:ph type="body" sz="quarter" idx="142"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69" name="Text Placeholder 5"/>
          <p:cNvSpPr>
            <a:spLocks noGrp="1"/>
          </p:cNvSpPr>
          <p:nvPr>
            <p:ph type="body" sz="quarter" idx="143"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0" name="Text Placeholder 5"/>
          <p:cNvSpPr>
            <a:spLocks noGrp="1"/>
          </p:cNvSpPr>
          <p:nvPr>
            <p:ph type="body" sz="quarter" idx="144"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1" name="Text Placeholder 5"/>
          <p:cNvSpPr>
            <a:spLocks noGrp="1"/>
          </p:cNvSpPr>
          <p:nvPr>
            <p:ph type="body" sz="quarter" idx="145"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2" name="Text Placeholder 5"/>
          <p:cNvSpPr>
            <a:spLocks noGrp="1"/>
          </p:cNvSpPr>
          <p:nvPr>
            <p:ph type="body" sz="quarter" idx="146"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3" name="Text Placeholder 5"/>
          <p:cNvSpPr>
            <a:spLocks noGrp="1"/>
          </p:cNvSpPr>
          <p:nvPr>
            <p:ph type="body" sz="quarter" idx="147"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4" name="Text Placeholder 5"/>
          <p:cNvSpPr>
            <a:spLocks noGrp="1"/>
          </p:cNvSpPr>
          <p:nvPr>
            <p:ph type="body" sz="quarter" idx="148"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accent5">
                    <a:lumMod val="50000"/>
                  </a:schemeClr>
                </a:solidFill>
              </a:defRPr>
            </a:lvl1pPr>
          </a:lstStyle>
          <a:p>
            <a:pPr lvl="0"/>
            <a:r>
              <a:rPr lang="en-US" dirty="0" smtClean="0"/>
              <a:t>SECTION HEADER PLACEHOLDER</a:t>
            </a:r>
            <a:endParaRPr lang="en-US" dirty="0"/>
          </a:p>
        </p:txBody>
      </p:sp>
      <p:sp>
        <p:nvSpPr>
          <p:cNvPr id="75" name="Text Placeholder 5"/>
          <p:cNvSpPr>
            <a:spLocks noGrp="1"/>
          </p:cNvSpPr>
          <p:nvPr>
            <p:ph type="body" sz="quarter" idx="149" hasCustomPrompt="1"/>
          </p:nvPr>
        </p:nvSpPr>
        <p:spPr>
          <a:xfrm>
            <a:off x="-6494189" y="10221631"/>
            <a:ext cx="6281539" cy="382517"/>
          </a:xfrm>
          <a:prstGeom prst="rect">
            <a:avLst/>
          </a:prstGeom>
          <a:noFill/>
        </p:spPr>
        <p:txBody>
          <a:bodyPr wrap="square" lIns="52249" tIns="52249" rIns="52249" bIns="52249" anchor="ctr" anchorCtr="0">
            <a:spAutoFit/>
          </a:bodyPr>
          <a:lstStyle>
            <a:lvl1pPr algn="ctr">
              <a:buNone/>
              <a:defRPr sz="1800" b="1" u="sng" baseline="0">
                <a:solidFill>
                  <a:schemeClr val="bg1"/>
                </a:solidFill>
              </a:defRPr>
            </a:lvl1pPr>
          </a:lstStyle>
          <a:p>
            <a:pPr lvl="0"/>
            <a:r>
              <a:rPr lang="en-US" dirty="0" smtClean="0"/>
              <a:t>SECTION HEADER PLACEHOLDER</a:t>
            </a:r>
            <a:endParaRPr lang="en-US" dirty="0"/>
          </a:p>
        </p:txBody>
      </p:sp>
      <p:sp>
        <p:nvSpPr>
          <p:cNvPr id="76" name="Text Placeholder 76"/>
          <p:cNvSpPr>
            <a:spLocks noGrp="1"/>
          </p:cNvSpPr>
          <p:nvPr>
            <p:ph type="body" sz="quarter" idx="150" hasCustomPrompt="1"/>
          </p:nvPr>
        </p:nvSpPr>
        <p:spPr>
          <a:xfrm>
            <a:off x="3662362" y="1078170"/>
            <a:ext cx="20107276" cy="598230"/>
          </a:xfrm>
          <a:prstGeom prst="rect">
            <a:avLst/>
          </a:prstGeom>
        </p:spPr>
        <p:txBody>
          <a:bodyPr>
            <a:normAutofit/>
          </a:bodyPr>
          <a:lstStyle>
            <a:lvl1pPr algn="ctr">
              <a:buFontTx/>
              <a:buNone/>
              <a:defRPr sz="36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77"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78"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
        <p:nvSpPr>
          <p:cNvPr id="79" name="Text Placeholder 3"/>
          <p:cNvSpPr>
            <a:spLocks noGrp="1"/>
          </p:cNvSpPr>
          <p:nvPr>
            <p:ph type="body" sz="quarter" idx="186" hasCustomPrompt="1"/>
          </p:nvPr>
        </p:nvSpPr>
        <p:spPr>
          <a:xfrm>
            <a:off x="20572840" y="3341566"/>
            <a:ext cx="6282530"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80" name="Text Placeholder 3"/>
          <p:cNvSpPr>
            <a:spLocks noGrp="1"/>
          </p:cNvSpPr>
          <p:nvPr>
            <p:ph type="body" sz="quarter" idx="187" hasCustomPrompt="1"/>
          </p:nvPr>
        </p:nvSpPr>
        <p:spPr>
          <a:xfrm>
            <a:off x="20572839" y="13303950"/>
            <a:ext cx="6279386" cy="479239"/>
          </a:xfrm>
          <a:prstGeom prst="rect">
            <a:avLst/>
          </a:prstGeom>
        </p:spPr>
        <p:txBody>
          <a:bodyPr wrap="square" lIns="130622" tIns="130622" rIns="130622" bIns="130622">
            <a:spAutoFit/>
          </a:bodyPr>
          <a:lstStyle>
            <a:lvl1pPr marL="0" marR="0" indent="0" algn="l" defTabSz="2507943" rtl="0" eaLnBrk="1" fontAlgn="auto" latinLnBrk="0" hangingPunct="1">
              <a:lnSpc>
                <a:spcPct val="100000"/>
              </a:lnSpc>
              <a:spcBef>
                <a:spcPct val="20000"/>
              </a:spcBef>
              <a:spcAft>
                <a:spcPts val="0"/>
              </a:spcAft>
              <a:buClrTx/>
              <a:buSzTx/>
              <a:buFont typeface="Arial" pitchFamily="34" charset="0"/>
              <a:buNone/>
              <a:tabLst/>
              <a:defRPr sz="1400" baseline="0">
                <a:latin typeface="+mn-lt"/>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marL="0" marR="0" lvl="0" indent="0" algn="l" defTabSz="2507943" rtl="0" eaLnBrk="1" fontAlgn="auto" latinLnBrk="0" hangingPunct="1">
              <a:lnSpc>
                <a:spcPct val="100000"/>
              </a:lnSpc>
              <a:spcBef>
                <a:spcPct val="20000"/>
              </a:spcBef>
              <a:spcAft>
                <a:spcPts val="0"/>
              </a:spcAft>
              <a:buClrTx/>
              <a:buSzTx/>
              <a:buFont typeface="Arial" pitchFamily="34" charset="0"/>
              <a:buNone/>
              <a:tabLst/>
              <a:defRPr/>
            </a:pPr>
            <a:r>
              <a:rPr lang="en-US" dirty="0" smtClean="0"/>
              <a:t>Type in or paste your text here</a:t>
            </a:r>
          </a:p>
        </p:txBody>
      </p:sp>
      <p:sp>
        <p:nvSpPr>
          <p:cNvPr id="81" name="Text Box 14"/>
          <p:cNvSpPr txBox="1">
            <a:spLocks noChangeArrowheads="1"/>
          </p:cNvSpPr>
          <p:nvPr userDrawn="1"/>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50000"/>
                  </a:schemeClr>
                </a:solidFill>
                <a:latin typeface="Arial" charset="0"/>
              </a:rPr>
              <a:t>RESEARCH POSTER PRESENTATION </a:t>
            </a:r>
            <a:r>
              <a:rPr lang="en-US" sz="300" b="1" dirty="0">
                <a:solidFill>
                  <a:schemeClr val="bg1">
                    <a:lumMod val="50000"/>
                  </a:schemeClr>
                </a:solidFill>
                <a:latin typeface="Arial" charset="0"/>
              </a:rPr>
              <a:t>DESIGN © </a:t>
            </a:r>
            <a:r>
              <a:rPr lang="en-US" sz="300" b="1" dirty="0" smtClean="0">
                <a:solidFill>
                  <a:schemeClr val="bg1">
                    <a:lumMod val="50000"/>
                  </a:schemeClr>
                </a:solidFill>
                <a:latin typeface="Arial" charset="0"/>
              </a:rPr>
              <a:t>2012</a:t>
            </a:r>
            <a:endParaRPr lang="en-US" sz="300" b="1" dirty="0">
              <a:solidFill>
                <a:schemeClr val="bg1">
                  <a:lumMod val="50000"/>
                </a:schemeClr>
              </a:solidFill>
              <a:latin typeface="Arial" charset="0"/>
            </a:endParaRPr>
          </a:p>
          <a:p>
            <a:pPr eaLnBrk="0" hangingPunct="0">
              <a:lnSpc>
                <a:spcPct val="65000"/>
              </a:lnSpc>
              <a:spcBef>
                <a:spcPct val="50000"/>
              </a:spcBef>
              <a:defRPr/>
            </a:pPr>
            <a:r>
              <a:rPr lang="en-US" sz="600" b="1" dirty="0">
                <a:solidFill>
                  <a:schemeClr val="bg1">
                    <a:lumMod val="50000"/>
                  </a:schemeClr>
                </a:solidFill>
                <a:latin typeface="Arial" charset="0"/>
              </a:rPr>
              <a:t>www.PosterPresentations.com</a:t>
            </a: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tandard 3 columns">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65116" y="3354109"/>
            <a:ext cx="849454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6" name="Text Placeholder 5"/>
          <p:cNvSpPr>
            <a:spLocks noGrp="1"/>
          </p:cNvSpPr>
          <p:nvPr>
            <p:ph type="body" sz="quarter" idx="11" hasCustomPrompt="1"/>
          </p:nvPr>
        </p:nvSpPr>
        <p:spPr>
          <a:xfrm>
            <a:off x="576461" y="2946900"/>
            <a:ext cx="8483204"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INTRODUCTION or ABSTRACT</a:t>
            </a:r>
            <a:endParaRPr lang="en-US" dirty="0"/>
          </a:p>
        </p:txBody>
      </p:sp>
      <p:sp>
        <p:nvSpPr>
          <p:cNvPr id="19" name="Text Placeholder 3"/>
          <p:cNvSpPr>
            <a:spLocks noGrp="1"/>
          </p:cNvSpPr>
          <p:nvPr>
            <p:ph type="body" sz="quarter" idx="19" hasCustomPrompt="1"/>
          </p:nvPr>
        </p:nvSpPr>
        <p:spPr>
          <a:xfrm>
            <a:off x="576461" y="9035724"/>
            <a:ext cx="849554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0" name="Text Placeholder 5"/>
          <p:cNvSpPr>
            <a:spLocks noGrp="1"/>
          </p:cNvSpPr>
          <p:nvPr>
            <p:ph type="body" sz="quarter" idx="20" hasCustomPrompt="1"/>
          </p:nvPr>
        </p:nvSpPr>
        <p:spPr>
          <a:xfrm>
            <a:off x="588799" y="8644569"/>
            <a:ext cx="8483203"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OBJECTIVES</a:t>
            </a:r>
            <a:endParaRPr lang="en-US" dirty="0"/>
          </a:p>
        </p:txBody>
      </p:sp>
      <p:sp>
        <p:nvSpPr>
          <p:cNvPr id="21" name="Text Placeholder 3"/>
          <p:cNvSpPr>
            <a:spLocks noGrp="1"/>
          </p:cNvSpPr>
          <p:nvPr>
            <p:ph type="body" sz="quarter" idx="21" hasCustomPrompt="1"/>
          </p:nvPr>
        </p:nvSpPr>
        <p:spPr>
          <a:xfrm>
            <a:off x="9471422" y="10733346"/>
            <a:ext cx="8482209"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9471422" y="10309786"/>
            <a:ext cx="8482209"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MATERIALS &amp; METHODS</a:t>
            </a:r>
            <a:endParaRPr lang="en-US" dirty="0"/>
          </a:p>
        </p:txBody>
      </p:sp>
      <p:sp>
        <p:nvSpPr>
          <p:cNvPr id="23" name="Text Placeholder 3"/>
          <p:cNvSpPr>
            <a:spLocks noGrp="1"/>
          </p:cNvSpPr>
          <p:nvPr>
            <p:ph type="body" sz="quarter" idx="23" hasCustomPrompt="1"/>
          </p:nvPr>
        </p:nvSpPr>
        <p:spPr>
          <a:xfrm>
            <a:off x="9476384" y="3378398"/>
            <a:ext cx="8482209"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4" name="Text Placeholder 5"/>
          <p:cNvSpPr>
            <a:spLocks noGrp="1"/>
          </p:cNvSpPr>
          <p:nvPr>
            <p:ph type="body" sz="quarter" idx="24" hasCustomPrompt="1"/>
          </p:nvPr>
        </p:nvSpPr>
        <p:spPr>
          <a:xfrm>
            <a:off x="9471422" y="2946900"/>
            <a:ext cx="8487172"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RESULTS</a:t>
            </a:r>
            <a:endParaRPr lang="en-US" dirty="0"/>
          </a:p>
        </p:txBody>
      </p:sp>
      <p:sp>
        <p:nvSpPr>
          <p:cNvPr id="25" name="Text Placeholder 5"/>
          <p:cNvSpPr>
            <a:spLocks noGrp="1"/>
          </p:cNvSpPr>
          <p:nvPr>
            <p:ph type="body" sz="quarter" idx="25" hasCustomPrompt="1"/>
          </p:nvPr>
        </p:nvSpPr>
        <p:spPr>
          <a:xfrm>
            <a:off x="18372337" y="2946900"/>
            <a:ext cx="8485018"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CONCLUSIONS</a:t>
            </a:r>
            <a:endParaRPr lang="en-US" dirty="0"/>
          </a:p>
        </p:txBody>
      </p:sp>
      <p:sp>
        <p:nvSpPr>
          <p:cNvPr id="26" name="Text Placeholder 3"/>
          <p:cNvSpPr>
            <a:spLocks noGrp="1"/>
          </p:cNvSpPr>
          <p:nvPr>
            <p:ph type="body" sz="quarter" idx="26" hasCustomPrompt="1"/>
          </p:nvPr>
        </p:nvSpPr>
        <p:spPr>
          <a:xfrm>
            <a:off x="18372337" y="3354109"/>
            <a:ext cx="848501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7" name="Text Placeholder 5"/>
          <p:cNvSpPr>
            <a:spLocks noGrp="1"/>
          </p:cNvSpPr>
          <p:nvPr>
            <p:ph type="body" sz="quarter" idx="27" hasCustomPrompt="1"/>
          </p:nvPr>
        </p:nvSpPr>
        <p:spPr>
          <a:xfrm>
            <a:off x="18372337" y="8628515"/>
            <a:ext cx="8485018"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REFERENCES</a:t>
            </a:r>
            <a:endParaRPr lang="en-US" dirty="0"/>
          </a:p>
        </p:txBody>
      </p:sp>
      <p:sp>
        <p:nvSpPr>
          <p:cNvPr id="28" name="Text Placeholder 3"/>
          <p:cNvSpPr>
            <a:spLocks noGrp="1"/>
          </p:cNvSpPr>
          <p:nvPr>
            <p:ph type="body" sz="quarter" idx="28" hasCustomPrompt="1"/>
          </p:nvPr>
        </p:nvSpPr>
        <p:spPr>
          <a:xfrm>
            <a:off x="18369192" y="9056044"/>
            <a:ext cx="8488163"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9" name="Text Placeholder 5"/>
          <p:cNvSpPr>
            <a:spLocks noGrp="1"/>
          </p:cNvSpPr>
          <p:nvPr>
            <p:ph type="body" sz="quarter" idx="29" hasCustomPrompt="1"/>
          </p:nvPr>
        </p:nvSpPr>
        <p:spPr>
          <a:xfrm>
            <a:off x="18372337" y="12862783"/>
            <a:ext cx="8485018"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ACKNOWLEDGEMENTS  or  CONTACT</a:t>
            </a:r>
            <a:endParaRPr lang="en-US" dirty="0"/>
          </a:p>
        </p:txBody>
      </p:sp>
      <p:sp>
        <p:nvSpPr>
          <p:cNvPr id="30" name="Text Placeholder 3"/>
          <p:cNvSpPr>
            <a:spLocks noGrp="1"/>
          </p:cNvSpPr>
          <p:nvPr>
            <p:ph type="body" sz="quarter" idx="30" hasCustomPrompt="1"/>
          </p:nvPr>
        </p:nvSpPr>
        <p:spPr>
          <a:xfrm>
            <a:off x="18372337" y="13290312"/>
            <a:ext cx="8488163"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60" name="Picture Placeholder 13"/>
          <p:cNvSpPr>
            <a:spLocks noGrp="1"/>
          </p:cNvSpPr>
          <p:nvPr>
            <p:ph type="pic" sz="quarter" idx="15" hasCustomPrompt="1"/>
          </p:nvPr>
        </p:nvSpPr>
        <p:spPr>
          <a:xfrm>
            <a:off x="57150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61"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72" name="Text Placeholder 76"/>
          <p:cNvSpPr>
            <a:spLocks noGrp="1"/>
          </p:cNvSpPr>
          <p:nvPr>
            <p:ph type="body" sz="quarter" idx="150" hasCustomPrompt="1"/>
          </p:nvPr>
        </p:nvSpPr>
        <p:spPr>
          <a:xfrm>
            <a:off x="3662362" y="1078170"/>
            <a:ext cx="20107276" cy="598230"/>
          </a:xfrm>
          <a:prstGeom prst="rect">
            <a:avLst/>
          </a:prstGeom>
        </p:spPr>
        <p:txBody>
          <a:bodyPr>
            <a:noAutofit/>
          </a:bodyPr>
          <a:lstStyle>
            <a:lvl1pPr algn="ctr">
              <a:buFontTx/>
              <a:buNone/>
              <a:defRPr sz="36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75" name="Text Placeholder 76"/>
          <p:cNvSpPr>
            <a:spLocks noGrp="1"/>
          </p:cNvSpPr>
          <p:nvPr>
            <p:ph type="body" sz="quarter" idx="184" hasCustomPrompt="1"/>
          </p:nvPr>
        </p:nvSpPr>
        <p:spPr>
          <a:xfrm>
            <a:off x="3662362" y="1676399"/>
            <a:ext cx="20107276" cy="634555"/>
          </a:xfrm>
          <a:prstGeom prst="rect">
            <a:avLst/>
          </a:prstGeom>
        </p:spPr>
        <p:txBody>
          <a:bodyPr>
            <a:noAutofit/>
          </a:bodyPr>
          <a:lstStyle>
            <a:lvl1pPr algn="ctr">
              <a:buFontTx/>
              <a:buNone/>
              <a:defRPr sz="28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77"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
        <p:nvSpPr>
          <p:cNvPr id="63" name="Text Placeholder 5"/>
          <p:cNvSpPr>
            <a:spLocks noGrp="1"/>
          </p:cNvSpPr>
          <p:nvPr>
            <p:ph type="body" sz="quarter" idx="95"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66" name="Text Placeholder 3"/>
          <p:cNvSpPr>
            <a:spLocks noGrp="1"/>
          </p:cNvSpPr>
          <p:nvPr>
            <p:ph type="body" sz="quarter" idx="10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69" name="Text Placeholder 3"/>
          <p:cNvSpPr>
            <a:spLocks noGrp="1"/>
          </p:cNvSpPr>
          <p:nvPr>
            <p:ph type="body" sz="quarter" idx="116"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78" name="Text Placeholder 3"/>
          <p:cNvSpPr>
            <a:spLocks noGrp="1"/>
          </p:cNvSpPr>
          <p:nvPr>
            <p:ph type="body" sz="quarter" idx="11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79" name="Text Placeholder 3"/>
          <p:cNvSpPr>
            <a:spLocks noGrp="1"/>
          </p:cNvSpPr>
          <p:nvPr>
            <p:ph type="body" sz="quarter" idx="118"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0" name="Text Placeholder 3"/>
          <p:cNvSpPr>
            <a:spLocks noGrp="1"/>
          </p:cNvSpPr>
          <p:nvPr>
            <p:ph type="body" sz="quarter" idx="119"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1" name="Text Placeholder 3"/>
          <p:cNvSpPr>
            <a:spLocks noGrp="1"/>
          </p:cNvSpPr>
          <p:nvPr>
            <p:ph type="body" sz="quarter" idx="120"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2" name="Text Placeholder 3"/>
          <p:cNvSpPr>
            <a:spLocks noGrp="1"/>
          </p:cNvSpPr>
          <p:nvPr>
            <p:ph type="body" sz="quarter" idx="121"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3" name="Text Placeholder 3"/>
          <p:cNvSpPr>
            <a:spLocks noGrp="1"/>
          </p:cNvSpPr>
          <p:nvPr>
            <p:ph type="body" sz="quarter" idx="122"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4" name="Text Placeholder 3"/>
          <p:cNvSpPr>
            <a:spLocks noGrp="1"/>
          </p:cNvSpPr>
          <p:nvPr>
            <p:ph type="body" sz="quarter" idx="123"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5" name="Text Placeholder 3"/>
          <p:cNvSpPr>
            <a:spLocks noGrp="1"/>
          </p:cNvSpPr>
          <p:nvPr>
            <p:ph type="body" sz="quarter" idx="124"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6" name="Text Placeholder 3"/>
          <p:cNvSpPr>
            <a:spLocks noGrp="1"/>
          </p:cNvSpPr>
          <p:nvPr>
            <p:ph type="body" sz="quarter" idx="125"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7"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8"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89"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0"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1"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2"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3"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4"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5"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6"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7" name="Picture Placeholder 13"/>
          <p:cNvSpPr>
            <a:spLocks noGrp="1"/>
          </p:cNvSpPr>
          <p:nvPr>
            <p:ph type="pic" sz="quarter" idx="13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98" name="Text Placeholder 5"/>
          <p:cNvSpPr>
            <a:spLocks noGrp="1"/>
          </p:cNvSpPr>
          <p:nvPr>
            <p:ph type="body" sz="quarter" idx="136"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99" name="Text Placeholder 5"/>
          <p:cNvSpPr>
            <a:spLocks noGrp="1"/>
          </p:cNvSpPr>
          <p:nvPr>
            <p:ph type="body" sz="quarter" idx="137"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00" name="Text Placeholder 5"/>
          <p:cNvSpPr>
            <a:spLocks noGrp="1"/>
          </p:cNvSpPr>
          <p:nvPr>
            <p:ph type="body" sz="quarter" idx="138"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01" name="Text Placeholder 5"/>
          <p:cNvSpPr>
            <a:spLocks noGrp="1"/>
          </p:cNvSpPr>
          <p:nvPr>
            <p:ph type="body" sz="quarter" idx="139"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02" name="Text Placeholder 5"/>
          <p:cNvSpPr>
            <a:spLocks noGrp="1"/>
          </p:cNvSpPr>
          <p:nvPr>
            <p:ph type="body" sz="quarter" idx="140"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03" name="Text Placeholder 5"/>
          <p:cNvSpPr>
            <a:spLocks noGrp="1"/>
          </p:cNvSpPr>
          <p:nvPr>
            <p:ph type="body" sz="quarter" idx="141"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04" name="Text Placeholder 5"/>
          <p:cNvSpPr>
            <a:spLocks noGrp="1"/>
          </p:cNvSpPr>
          <p:nvPr>
            <p:ph type="body" sz="quarter" idx="142"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12" name="Text Placeholder 5"/>
          <p:cNvSpPr>
            <a:spLocks noGrp="1"/>
          </p:cNvSpPr>
          <p:nvPr>
            <p:ph type="body" sz="quarter" idx="143"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13" name="Text Placeholder 5"/>
          <p:cNvSpPr>
            <a:spLocks noGrp="1"/>
          </p:cNvSpPr>
          <p:nvPr>
            <p:ph type="body" sz="quarter" idx="144"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2" name="Text Placeholder 5"/>
          <p:cNvSpPr>
            <a:spLocks noGrp="1"/>
          </p:cNvSpPr>
          <p:nvPr>
            <p:ph type="body" sz="quarter" idx="145"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3" name="Text Placeholder 5"/>
          <p:cNvSpPr>
            <a:spLocks noGrp="1"/>
          </p:cNvSpPr>
          <p:nvPr>
            <p:ph type="body" sz="quarter" idx="146"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4" name="Text Placeholder 5"/>
          <p:cNvSpPr>
            <a:spLocks noGrp="1"/>
          </p:cNvSpPr>
          <p:nvPr>
            <p:ph type="body" sz="quarter" idx="147"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5" name="Text Placeholder 5"/>
          <p:cNvSpPr>
            <a:spLocks noGrp="1"/>
          </p:cNvSpPr>
          <p:nvPr>
            <p:ph type="body" sz="quarter" idx="148"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6" name="Text Placeholder 5"/>
          <p:cNvSpPr>
            <a:spLocks noGrp="1"/>
          </p:cNvSpPr>
          <p:nvPr>
            <p:ph type="body" sz="quarter" idx="149"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Wide center column">
    <p:spTree>
      <p:nvGrpSpPr>
        <p:cNvPr id="1" name=""/>
        <p:cNvGrpSpPr/>
        <p:nvPr/>
      </p:nvGrpSpPr>
      <p:grpSpPr>
        <a:xfrm>
          <a:off x="0" y="0"/>
          <a:ext cx="0" cy="0"/>
          <a:chOff x="0" y="0"/>
          <a:chExt cx="0" cy="0"/>
        </a:xfrm>
      </p:grpSpPr>
      <p:sp>
        <p:nvSpPr>
          <p:cNvPr id="4" name="Text Placeholder 3"/>
          <p:cNvSpPr>
            <a:spLocks noGrp="1"/>
          </p:cNvSpPr>
          <p:nvPr>
            <p:ph type="body" sz="quarter" idx="10" hasCustomPrompt="1"/>
          </p:nvPr>
        </p:nvSpPr>
        <p:spPr>
          <a:xfrm>
            <a:off x="568308" y="3416455"/>
            <a:ext cx="6285508"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6" name="Text Placeholder 5"/>
          <p:cNvSpPr>
            <a:spLocks noGrp="1"/>
          </p:cNvSpPr>
          <p:nvPr>
            <p:ph type="body" sz="quarter" idx="11" hasCustomPrompt="1"/>
          </p:nvPr>
        </p:nvSpPr>
        <p:spPr>
          <a:xfrm>
            <a:off x="570789" y="3009246"/>
            <a:ext cx="6280547" cy="382517"/>
          </a:xfrm>
          <a:prstGeom prst="rect">
            <a:avLst/>
          </a:prstGeom>
          <a:solidFill>
            <a:srgbClr val="002855"/>
          </a:solidFill>
        </p:spPr>
        <p:txBody>
          <a:bodyPr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INTRODUCTION or ABSTRACT</a:t>
            </a:r>
            <a:endParaRPr lang="en-US" dirty="0"/>
          </a:p>
        </p:txBody>
      </p:sp>
      <p:sp>
        <p:nvSpPr>
          <p:cNvPr id="19" name="Text Placeholder 3"/>
          <p:cNvSpPr>
            <a:spLocks noGrp="1"/>
          </p:cNvSpPr>
          <p:nvPr>
            <p:ph type="body" sz="quarter" idx="19" hasCustomPrompt="1"/>
          </p:nvPr>
        </p:nvSpPr>
        <p:spPr>
          <a:xfrm>
            <a:off x="567812" y="7540814"/>
            <a:ext cx="628650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0" name="Text Placeholder 5"/>
          <p:cNvSpPr>
            <a:spLocks noGrp="1"/>
          </p:cNvSpPr>
          <p:nvPr>
            <p:ph type="body" sz="quarter" idx="20" hasCustomPrompt="1"/>
          </p:nvPr>
        </p:nvSpPr>
        <p:spPr>
          <a:xfrm>
            <a:off x="570293" y="7129339"/>
            <a:ext cx="6281539"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OBJECTIVES</a:t>
            </a:r>
            <a:endParaRPr lang="en-US" dirty="0"/>
          </a:p>
        </p:txBody>
      </p:sp>
      <p:sp>
        <p:nvSpPr>
          <p:cNvPr id="21" name="Text Placeholder 3"/>
          <p:cNvSpPr>
            <a:spLocks noGrp="1"/>
          </p:cNvSpPr>
          <p:nvPr>
            <p:ph type="body" sz="quarter" idx="21" hasCustomPrompt="1"/>
          </p:nvPr>
        </p:nvSpPr>
        <p:spPr>
          <a:xfrm>
            <a:off x="7241977" y="3432806"/>
            <a:ext cx="12950030"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2" name="Text Placeholder 5"/>
          <p:cNvSpPr>
            <a:spLocks noGrp="1"/>
          </p:cNvSpPr>
          <p:nvPr>
            <p:ph type="body" sz="quarter" idx="22" hasCustomPrompt="1"/>
          </p:nvPr>
        </p:nvSpPr>
        <p:spPr>
          <a:xfrm>
            <a:off x="7241977" y="3009246"/>
            <a:ext cx="12950031"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(header)  MATERIALS &amp; METHODS</a:t>
            </a:r>
            <a:endParaRPr lang="en-US" dirty="0"/>
          </a:p>
        </p:txBody>
      </p:sp>
      <p:sp>
        <p:nvSpPr>
          <p:cNvPr id="23" name="Text Placeholder 3"/>
          <p:cNvSpPr>
            <a:spLocks noGrp="1"/>
          </p:cNvSpPr>
          <p:nvPr>
            <p:ph type="body" sz="quarter" idx="23" hasCustomPrompt="1"/>
          </p:nvPr>
        </p:nvSpPr>
        <p:spPr>
          <a:xfrm>
            <a:off x="7241977" y="10987984"/>
            <a:ext cx="129500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4" name="Text Placeholder 5"/>
          <p:cNvSpPr>
            <a:spLocks noGrp="1"/>
          </p:cNvSpPr>
          <p:nvPr>
            <p:ph type="body" sz="quarter" idx="24" hasCustomPrompt="1"/>
          </p:nvPr>
        </p:nvSpPr>
        <p:spPr>
          <a:xfrm>
            <a:off x="7241977" y="10560455"/>
            <a:ext cx="12950031"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RESULTS</a:t>
            </a:r>
            <a:endParaRPr lang="en-US" dirty="0"/>
          </a:p>
        </p:txBody>
      </p:sp>
      <p:sp>
        <p:nvSpPr>
          <p:cNvPr id="25" name="Text Placeholder 5"/>
          <p:cNvSpPr>
            <a:spLocks noGrp="1"/>
          </p:cNvSpPr>
          <p:nvPr>
            <p:ph type="body" sz="quarter" idx="25" hasCustomPrompt="1"/>
          </p:nvPr>
        </p:nvSpPr>
        <p:spPr>
          <a:xfrm>
            <a:off x="20600583" y="3009246"/>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CONCLUSIONS</a:t>
            </a:r>
            <a:endParaRPr lang="en-US" dirty="0"/>
          </a:p>
        </p:txBody>
      </p:sp>
      <p:sp>
        <p:nvSpPr>
          <p:cNvPr id="26" name="Text Placeholder 3"/>
          <p:cNvSpPr>
            <a:spLocks noGrp="1"/>
          </p:cNvSpPr>
          <p:nvPr>
            <p:ph type="body" sz="quarter" idx="26" hasCustomPrompt="1"/>
          </p:nvPr>
        </p:nvSpPr>
        <p:spPr>
          <a:xfrm>
            <a:off x="20600583" y="3436775"/>
            <a:ext cx="6279386"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7" name="Text Placeholder 5"/>
          <p:cNvSpPr>
            <a:spLocks noGrp="1"/>
          </p:cNvSpPr>
          <p:nvPr>
            <p:ph type="body" sz="quarter" idx="27" hasCustomPrompt="1"/>
          </p:nvPr>
        </p:nvSpPr>
        <p:spPr>
          <a:xfrm>
            <a:off x="20600583" y="7159451"/>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REFERENCES</a:t>
            </a:r>
            <a:endParaRPr lang="en-US" dirty="0"/>
          </a:p>
        </p:txBody>
      </p:sp>
      <p:sp>
        <p:nvSpPr>
          <p:cNvPr id="28" name="Text Placeholder 3"/>
          <p:cNvSpPr>
            <a:spLocks noGrp="1"/>
          </p:cNvSpPr>
          <p:nvPr>
            <p:ph type="body" sz="quarter" idx="28" hasCustomPrompt="1"/>
          </p:nvPr>
        </p:nvSpPr>
        <p:spPr>
          <a:xfrm>
            <a:off x="20599011" y="7586980"/>
            <a:ext cx="62825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29" name="Text Placeholder 5"/>
          <p:cNvSpPr>
            <a:spLocks noGrp="1"/>
          </p:cNvSpPr>
          <p:nvPr>
            <p:ph type="body" sz="quarter" idx="29" hasCustomPrompt="1"/>
          </p:nvPr>
        </p:nvSpPr>
        <p:spPr>
          <a:xfrm>
            <a:off x="20600583" y="12862784"/>
            <a:ext cx="6279386" cy="382517"/>
          </a:xfrm>
          <a:prstGeom prst="rect">
            <a:avLst/>
          </a:prstGeom>
          <a:solidFill>
            <a:srgbClr val="002855"/>
          </a:solidFill>
        </p:spPr>
        <p:txBody>
          <a:bodyPr wrap="square" lIns="52249" tIns="52249" rIns="52249" bIns="52249" anchor="ctr" anchorCtr="0">
            <a:spAutoFit/>
          </a:bodyPr>
          <a:lstStyle>
            <a:lvl1pPr algn="ctr">
              <a:buNone/>
              <a:defRPr sz="1800" b="1" u="none" baseline="0">
                <a:solidFill>
                  <a:schemeClr val="bg1"/>
                </a:solidFill>
                <a:latin typeface="Arial" pitchFamily="34" charset="0"/>
                <a:cs typeface="Arial" pitchFamily="34" charset="0"/>
              </a:defRPr>
            </a:lvl1pPr>
          </a:lstStyle>
          <a:p>
            <a:pPr lvl="0"/>
            <a:r>
              <a:rPr lang="en-US" dirty="0" smtClean="0"/>
              <a:t>(click to add)  ACKNOWLEDGEMENTS  or  CONTACT</a:t>
            </a:r>
            <a:endParaRPr lang="en-US" dirty="0"/>
          </a:p>
        </p:txBody>
      </p:sp>
      <p:sp>
        <p:nvSpPr>
          <p:cNvPr id="30" name="Text Placeholder 3"/>
          <p:cNvSpPr>
            <a:spLocks noGrp="1"/>
          </p:cNvSpPr>
          <p:nvPr>
            <p:ph type="body" sz="quarter" idx="30" hasCustomPrompt="1"/>
          </p:nvPr>
        </p:nvSpPr>
        <p:spPr>
          <a:xfrm>
            <a:off x="20599011" y="13290312"/>
            <a:ext cx="6282531" cy="479239"/>
          </a:xfrm>
          <a:prstGeom prst="rect">
            <a:avLst/>
          </a:prstGeom>
        </p:spPr>
        <p:txBody>
          <a:bodyPr wrap="square" lIns="130622" tIns="130622" rIns="130622" bIns="130622">
            <a:spAutoFit/>
          </a:bodyPr>
          <a:lstStyle>
            <a:lvl1pPr marL="195933" indent="-195933">
              <a:buNone/>
              <a:defRPr sz="1400">
                <a:latin typeface="Trebuchet MS"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Type in or paste your text here</a:t>
            </a:r>
            <a:endParaRPr lang="en-US" dirty="0"/>
          </a:p>
        </p:txBody>
      </p:sp>
      <p:sp>
        <p:nvSpPr>
          <p:cNvPr id="59" name="Picture Placeholder 13"/>
          <p:cNvSpPr>
            <a:spLocks noGrp="1"/>
          </p:cNvSpPr>
          <p:nvPr>
            <p:ph type="pic" sz="quarter" idx="18" hasCustomPrompt="1"/>
          </p:nvPr>
        </p:nvSpPr>
        <p:spPr>
          <a:xfrm>
            <a:off x="24098250" y="571500"/>
            <a:ext cx="2762250" cy="1257300"/>
          </a:xfrm>
          <a:prstGeom prst="rect">
            <a:avLst/>
          </a:prstGeom>
        </p:spPr>
        <p:txBody>
          <a:bodyPr lIns="52249" tIns="26124" rIns="52249" bIns="26124" anchor="ctr"/>
          <a:lstStyle>
            <a:lvl1pPr algn="ctr">
              <a:buNone/>
              <a:defRPr sz="2300">
                <a:solidFill>
                  <a:schemeClr val="bg1"/>
                </a:solidFill>
              </a:defRPr>
            </a:lvl1pPr>
          </a:lstStyle>
          <a:p>
            <a:r>
              <a:rPr lang="en-US" dirty="0" smtClean="0"/>
              <a:t>LOGO</a:t>
            </a:r>
            <a:endParaRPr lang="en-US" dirty="0"/>
          </a:p>
        </p:txBody>
      </p:sp>
      <p:sp>
        <p:nvSpPr>
          <p:cNvPr id="83" name="Text Placeholder 76"/>
          <p:cNvSpPr>
            <a:spLocks noGrp="1"/>
          </p:cNvSpPr>
          <p:nvPr>
            <p:ph type="body" sz="quarter" idx="150" hasCustomPrompt="1"/>
          </p:nvPr>
        </p:nvSpPr>
        <p:spPr>
          <a:xfrm>
            <a:off x="3662362" y="1078170"/>
            <a:ext cx="20107276" cy="598230"/>
          </a:xfrm>
          <a:prstGeom prst="rect">
            <a:avLst/>
          </a:prstGeom>
        </p:spPr>
        <p:txBody>
          <a:bodyPr>
            <a:noAutofit/>
          </a:bodyPr>
          <a:lstStyle>
            <a:lvl1pPr algn="ctr">
              <a:buFontTx/>
              <a:buNone/>
              <a:defRPr sz="36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authors</a:t>
            </a:r>
            <a:endParaRPr lang="en-US" dirty="0"/>
          </a:p>
        </p:txBody>
      </p:sp>
      <p:sp>
        <p:nvSpPr>
          <p:cNvPr id="84" name="Text Placeholder 76"/>
          <p:cNvSpPr>
            <a:spLocks noGrp="1"/>
          </p:cNvSpPr>
          <p:nvPr>
            <p:ph type="body" sz="quarter" idx="184" hasCustomPrompt="1"/>
          </p:nvPr>
        </p:nvSpPr>
        <p:spPr>
          <a:xfrm>
            <a:off x="3662362" y="1676399"/>
            <a:ext cx="20107276" cy="634555"/>
          </a:xfrm>
          <a:prstGeom prst="rect">
            <a:avLst/>
          </a:prstGeom>
        </p:spPr>
        <p:txBody>
          <a:bodyPr>
            <a:normAutofit/>
          </a:bodyPr>
          <a:lstStyle>
            <a:lvl1pPr algn="ctr">
              <a:buFontTx/>
              <a:buNone/>
              <a:defRPr sz="2800">
                <a:solidFill>
                  <a:srgbClr val="002855"/>
                </a:solidFill>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affiliations</a:t>
            </a:r>
            <a:endParaRPr lang="en-US" dirty="0"/>
          </a:p>
        </p:txBody>
      </p:sp>
      <p:sp>
        <p:nvSpPr>
          <p:cNvPr id="85" name="Text Placeholder 76"/>
          <p:cNvSpPr>
            <a:spLocks noGrp="1"/>
          </p:cNvSpPr>
          <p:nvPr>
            <p:ph type="body" sz="quarter" idx="185" hasCustomPrompt="1"/>
          </p:nvPr>
        </p:nvSpPr>
        <p:spPr>
          <a:xfrm>
            <a:off x="3662362" y="232386"/>
            <a:ext cx="20107276" cy="834414"/>
          </a:xfrm>
          <a:prstGeom prst="rect">
            <a:avLst/>
          </a:prstGeom>
        </p:spPr>
        <p:txBody>
          <a:bodyPr>
            <a:normAutofit/>
          </a:bodyPr>
          <a:lstStyle>
            <a:lvl1pPr algn="ctr">
              <a:buFontTx/>
              <a:buNone/>
              <a:defRPr sz="4800">
                <a:solidFill>
                  <a:srgbClr val="002855"/>
                </a:solidFill>
                <a:latin typeface="Arial" pitchFamily="34" charset="0"/>
                <a:cs typeface="Arial" pitchFamily="34" charset="0"/>
              </a:defRPr>
            </a:lvl1pPr>
            <a:lvl2pPr>
              <a:buFontTx/>
              <a:buNone/>
              <a:defRPr sz="7200"/>
            </a:lvl2pPr>
            <a:lvl3pPr>
              <a:buFontTx/>
              <a:buNone/>
              <a:defRPr sz="7200"/>
            </a:lvl3pPr>
            <a:lvl4pPr>
              <a:buFontTx/>
              <a:buNone/>
              <a:defRPr sz="7200"/>
            </a:lvl4pPr>
            <a:lvl5pPr>
              <a:buFontTx/>
              <a:buNone/>
              <a:defRPr sz="7200"/>
            </a:lvl5pPr>
          </a:lstStyle>
          <a:p>
            <a:pPr lvl="0"/>
            <a:r>
              <a:rPr lang="en-US" dirty="0" smtClean="0"/>
              <a:t>Click here to add title</a:t>
            </a:r>
            <a:endParaRPr lang="en-US" dirty="0"/>
          </a:p>
        </p:txBody>
      </p:sp>
      <p:sp>
        <p:nvSpPr>
          <p:cNvPr id="70" name="Text Placeholder 5"/>
          <p:cNvSpPr>
            <a:spLocks noGrp="1"/>
          </p:cNvSpPr>
          <p:nvPr>
            <p:ph type="body" sz="quarter" idx="95"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81" name="Text Placeholder 3"/>
          <p:cNvSpPr>
            <a:spLocks noGrp="1"/>
          </p:cNvSpPr>
          <p:nvPr>
            <p:ph type="body" sz="quarter" idx="10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2" name="Text Placeholder 3"/>
          <p:cNvSpPr>
            <a:spLocks noGrp="1"/>
          </p:cNvSpPr>
          <p:nvPr>
            <p:ph type="body" sz="quarter" idx="116"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6" name="Text Placeholder 3"/>
          <p:cNvSpPr>
            <a:spLocks noGrp="1"/>
          </p:cNvSpPr>
          <p:nvPr>
            <p:ph type="body" sz="quarter" idx="117"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7" name="Text Placeholder 3"/>
          <p:cNvSpPr>
            <a:spLocks noGrp="1"/>
          </p:cNvSpPr>
          <p:nvPr>
            <p:ph type="body" sz="quarter" idx="118"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8" name="Text Placeholder 3"/>
          <p:cNvSpPr>
            <a:spLocks noGrp="1"/>
          </p:cNvSpPr>
          <p:nvPr>
            <p:ph type="body" sz="quarter" idx="119"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89" name="Text Placeholder 3"/>
          <p:cNvSpPr>
            <a:spLocks noGrp="1"/>
          </p:cNvSpPr>
          <p:nvPr>
            <p:ph type="body" sz="quarter" idx="120"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90" name="Text Placeholder 3"/>
          <p:cNvSpPr>
            <a:spLocks noGrp="1"/>
          </p:cNvSpPr>
          <p:nvPr>
            <p:ph type="body" sz="quarter" idx="121"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2" name="Text Placeholder 3"/>
          <p:cNvSpPr>
            <a:spLocks noGrp="1"/>
          </p:cNvSpPr>
          <p:nvPr>
            <p:ph type="body" sz="quarter" idx="122"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3" name="Text Placeholder 3"/>
          <p:cNvSpPr>
            <a:spLocks noGrp="1"/>
          </p:cNvSpPr>
          <p:nvPr>
            <p:ph type="body" sz="quarter" idx="123"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4" name="Text Placeholder 3"/>
          <p:cNvSpPr>
            <a:spLocks noGrp="1"/>
          </p:cNvSpPr>
          <p:nvPr>
            <p:ph type="body" sz="quarter" idx="124"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5" name="Text Placeholder 3"/>
          <p:cNvSpPr>
            <a:spLocks noGrp="1"/>
          </p:cNvSpPr>
          <p:nvPr>
            <p:ph type="body" sz="quarter" idx="125" hasCustomPrompt="1"/>
          </p:nvPr>
        </p:nvSpPr>
        <p:spPr>
          <a:xfrm>
            <a:off x="-6498158" y="11802139"/>
            <a:ext cx="6285508" cy="479239"/>
          </a:xfrm>
          <a:prstGeom prst="rect">
            <a:avLst/>
          </a:prstGeom>
          <a:solidFill>
            <a:srgbClr val="002855"/>
          </a:solidFill>
        </p:spPr>
        <p:txBody>
          <a:bodyPr wrap="square" lIns="130622" tIns="130622" rIns="130622" bIns="130622">
            <a:spAutoFit/>
          </a:bodyPr>
          <a:lstStyle>
            <a:lvl1pPr marL="0" indent="0">
              <a:buNone/>
              <a:defRPr sz="1400" baseline="0">
                <a:solidFill>
                  <a:schemeClr val="bg1"/>
                </a:solidFill>
                <a:latin typeface="Arial" pitchFamily="34" charset="0"/>
                <a:cs typeface="Arial" pitchFamily="34" charset="0"/>
              </a:defRPr>
            </a:lvl1pPr>
            <a:lvl2pPr marL="849043" indent="-326555">
              <a:defRPr sz="1400">
                <a:latin typeface="Trebuchet MS" pitchFamily="34" charset="0"/>
              </a:defRPr>
            </a:lvl2pPr>
            <a:lvl3pPr marL="1175598" indent="-326555">
              <a:defRPr sz="1400">
                <a:latin typeface="Trebuchet MS" pitchFamily="34" charset="0"/>
              </a:defRPr>
            </a:lvl3pPr>
            <a:lvl4pPr marL="1534809" indent="-359211">
              <a:defRPr sz="1400">
                <a:latin typeface="Trebuchet MS" pitchFamily="34" charset="0"/>
              </a:defRPr>
            </a:lvl4pPr>
            <a:lvl5pPr marL="1796053" indent="-261244">
              <a:defRPr sz="1400">
                <a:latin typeface="Trebuchet MS" pitchFamily="34" charset="0"/>
              </a:defRPr>
            </a:lvl5pPr>
          </a:lstStyle>
          <a:p>
            <a:pPr lvl="0"/>
            <a:r>
              <a:rPr lang="en-US" dirty="0" smtClean="0"/>
              <a:t>TEXT PLACEHOLDER</a:t>
            </a:r>
            <a:endParaRPr lang="en-US" dirty="0"/>
          </a:p>
        </p:txBody>
      </p:sp>
      <p:sp>
        <p:nvSpPr>
          <p:cNvPr id="106" name="Picture Placeholder 13"/>
          <p:cNvSpPr>
            <a:spLocks noGrp="1"/>
          </p:cNvSpPr>
          <p:nvPr>
            <p:ph type="pic" sz="quarter" idx="11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07" name="Picture Placeholder 13"/>
          <p:cNvSpPr>
            <a:spLocks noGrp="1"/>
          </p:cNvSpPr>
          <p:nvPr>
            <p:ph type="pic" sz="quarter" idx="126"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08" name="Picture Placeholder 13"/>
          <p:cNvSpPr>
            <a:spLocks noGrp="1"/>
          </p:cNvSpPr>
          <p:nvPr>
            <p:ph type="pic" sz="quarter" idx="127"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09" name="Picture Placeholder 13"/>
          <p:cNvSpPr>
            <a:spLocks noGrp="1"/>
          </p:cNvSpPr>
          <p:nvPr>
            <p:ph type="pic" sz="quarter" idx="128"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0" name="Picture Placeholder 13"/>
          <p:cNvSpPr>
            <a:spLocks noGrp="1"/>
          </p:cNvSpPr>
          <p:nvPr>
            <p:ph type="pic" sz="quarter" idx="129"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1" name="Picture Placeholder 13"/>
          <p:cNvSpPr>
            <a:spLocks noGrp="1"/>
          </p:cNvSpPr>
          <p:nvPr>
            <p:ph type="pic" sz="quarter" idx="130"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2" name="Picture Placeholder 13"/>
          <p:cNvSpPr>
            <a:spLocks noGrp="1"/>
          </p:cNvSpPr>
          <p:nvPr>
            <p:ph type="pic" sz="quarter" idx="131"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3" name="Picture Placeholder 13"/>
          <p:cNvSpPr>
            <a:spLocks noGrp="1"/>
          </p:cNvSpPr>
          <p:nvPr>
            <p:ph type="pic" sz="quarter" idx="132"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4" name="Picture Placeholder 13"/>
          <p:cNvSpPr>
            <a:spLocks noGrp="1"/>
          </p:cNvSpPr>
          <p:nvPr>
            <p:ph type="pic" sz="quarter" idx="133"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5" name="Picture Placeholder 13"/>
          <p:cNvSpPr>
            <a:spLocks noGrp="1"/>
          </p:cNvSpPr>
          <p:nvPr>
            <p:ph type="pic" sz="quarter" idx="134"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6" name="Picture Placeholder 13"/>
          <p:cNvSpPr>
            <a:spLocks noGrp="1"/>
          </p:cNvSpPr>
          <p:nvPr>
            <p:ph type="pic" sz="quarter" idx="135" hasCustomPrompt="1"/>
          </p:nvPr>
        </p:nvSpPr>
        <p:spPr>
          <a:xfrm>
            <a:off x="-4702629" y="13737771"/>
            <a:ext cx="2645230" cy="1696247"/>
          </a:xfrm>
          <a:prstGeom prst="rect">
            <a:avLst/>
          </a:prstGeom>
          <a:solidFill>
            <a:schemeClr val="bg2"/>
          </a:solidFill>
          <a:ln>
            <a:solidFill>
              <a:schemeClr val="tx2"/>
            </a:solidFill>
          </a:ln>
          <a:effectLst/>
        </p:spPr>
        <p:txBody>
          <a:bodyPr lIns="52249" tIns="26124" rIns="52249" bIns="26124" anchor="ctr"/>
          <a:lstStyle>
            <a:lvl1pPr marL="0" indent="0" algn="ctr">
              <a:buNone/>
              <a:defRPr sz="2300" b="0" baseline="0">
                <a:solidFill>
                  <a:schemeClr val="tx2"/>
                </a:solidFill>
              </a:defRPr>
            </a:lvl1pPr>
          </a:lstStyle>
          <a:p>
            <a:r>
              <a:rPr lang="en-US" dirty="0" smtClean="0"/>
              <a:t>PICTURE PLACEHOLDER</a:t>
            </a:r>
            <a:endParaRPr lang="en-US" dirty="0"/>
          </a:p>
        </p:txBody>
      </p:sp>
      <p:sp>
        <p:nvSpPr>
          <p:cNvPr id="117" name="Text Placeholder 5"/>
          <p:cNvSpPr>
            <a:spLocks noGrp="1"/>
          </p:cNvSpPr>
          <p:nvPr>
            <p:ph type="body" sz="quarter" idx="136"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18" name="Text Placeholder 5"/>
          <p:cNvSpPr>
            <a:spLocks noGrp="1"/>
          </p:cNvSpPr>
          <p:nvPr>
            <p:ph type="body" sz="quarter" idx="137"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19" name="Text Placeholder 5"/>
          <p:cNvSpPr>
            <a:spLocks noGrp="1"/>
          </p:cNvSpPr>
          <p:nvPr>
            <p:ph type="body" sz="quarter" idx="138"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26" name="Text Placeholder 5"/>
          <p:cNvSpPr>
            <a:spLocks noGrp="1"/>
          </p:cNvSpPr>
          <p:nvPr>
            <p:ph type="body" sz="quarter" idx="139"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27" name="Text Placeholder 5"/>
          <p:cNvSpPr>
            <a:spLocks noGrp="1"/>
          </p:cNvSpPr>
          <p:nvPr>
            <p:ph type="body" sz="quarter" idx="140"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28" name="Text Placeholder 5"/>
          <p:cNvSpPr>
            <a:spLocks noGrp="1"/>
          </p:cNvSpPr>
          <p:nvPr>
            <p:ph type="body" sz="quarter" idx="141"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29" name="Text Placeholder 5"/>
          <p:cNvSpPr>
            <a:spLocks noGrp="1"/>
          </p:cNvSpPr>
          <p:nvPr>
            <p:ph type="body" sz="quarter" idx="142"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0" name="Text Placeholder 5"/>
          <p:cNvSpPr>
            <a:spLocks noGrp="1"/>
          </p:cNvSpPr>
          <p:nvPr>
            <p:ph type="body" sz="quarter" idx="143"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1" name="Text Placeholder 5"/>
          <p:cNvSpPr>
            <a:spLocks noGrp="1"/>
          </p:cNvSpPr>
          <p:nvPr>
            <p:ph type="body" sz="quarter" idx="144"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2" name="Text Placeholder 5"/>
          <p:cNvSpPr>
            <a:spLocks noGrp="1"/>
          </p:cNvSpPr>
          <p:nvPr>
            <p:ph type="body" sz="quarter" idx="145"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3" name="Text Placeholder 5"/>
          <p:cNvSpPr>
            <a:spLocks noGrp="1"/>
          </p:cNvSpPr>
          <p:nvPr>
            <p:ph type="body" sz="quarter" idx="146"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4" name="Text Placeholder 5"/>
          <p:cNvSpPr>
            <a:spLocks noGrp="1"/>
          </p:cNvSpPr>
          <p:nvPr>
            <p:ph type="body" sz="quarter" idx="147"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5" name="Text Placeholder 5"/>
          <p:cNvSpPr>
            <a:spLocks noGrp="1"/>
          </p:cNvSpPr>
          <p:nvPr>
            <p:ph type="body" sz="quarter" idx="148"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
        <p:nvSpPr>
          <p:cNvPr id="136" name="Text Placeholder 5"/>
          <p:cNvSpPr>
            <a:spLocks noGrp="1"/>
          </p:cNvSpPr>
          <p:nvPr>
            <p:ph type="body" sz="quarter" idx="149" hasCustomPrompt="1"/>
          </p:nvPr>
        </p:nvSpPr>
        <p:spPr>
          <a:xfrm>
            <a:off x="-6494189" y="10221631"/>
            <a:ext cx="6281539" cy="382517"/>
          </a:xfrm>
          <a:prstGeom prst="rect">
            <a:avLst/>
          </a:prstGeom>
          <a:solidFill>
            <a:srgbClr val="002855"/>
          </a:solidFill>
        </p:spPr>
        <p:txBody>
          <a:bodyPr wrap="square" lIns="52249" tIns="52249" rIns="52249" bIns="52249" anchor="ctr" anchorCtr="0">
            <a:spAutoFit/>
          </a:bodyPr>
          <a:lstStyle>
            <a:lvl1pPr algn="ctr">
              <a:buNone/>
              <a:defRPr sz="1800" b="1" u="sng" baseline="0">
                <a:solidFill>
                  <a:schemeClr val="bg1"/>
                </a:solidFill>
                <a:latin typeface="Arial" pitchFamily="34" charset="0"/>
                <a:cs typeface="Arial" pitchFamily="34" charset="0"/>
              </a:defRPr>
            </a:lvl1pPr>
          </a:lstStyle>
          <a:p>
            <a:pPr lvl="0"/>
            <a:r>
              <a:rPr lang="en-US" dirty="0" smtClean="0"/>
              <a:t>SECTION HEADER PLACEHOLDER</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7" Type="http://schemas.openxmlformats.org/officeDocument/2006/relationships/image" Target="../media/image4.png"/><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hyperlink" Target="http://www.facebook.com/pages/PosterPresentationscom/217914411419?v=app_4949752878&amp;ref=ts" TargetMode="External"/><Relationship Id="rId4"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4.png"/><Relationship Id="rId2" Type="http://schemas.openxmlformats.org/officeDocument/2006/relationships/theme" Target="../theme/theme2.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image" Target="../media/image3.jpeg"/><Relationship Id="rId4" Type="http://schemas.openxmlformats.org/officeDocument/2006/relationships/hyperlink" Target="http://www.facebook.com/pages/PosterPresentationscom/217914411419?v=app_4949752878&amp;ref=ts"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4.png"/><Relationship Id="rId2" Type="http://schemas.openxmlformats.org/officeDocument/2006/relationships/theme" Target="../theme/theme3.xml"/><Relationship Id="rId1" Type="http://schemas.openxmlformats.org/officeDocument/2006/relationships/slideLayout" Target="../slideLayouts/slideLayout3.xml"/><Relationship Id="rId6" Type="http://schemas.openxmlformats.org/officeDocument/2006/relationships/image" Target="../media/image1.png"/><Relationship Id="rId5" Type="http://schemas.openxmlformats.org/officeDocument/2006/relationships/image" Target="../media/image3.jpeg"/><Relationship Id="rId4" Type="http://schemas.openxmlformats.org/officeDocument/2006/relationships/hyperlink" Target="http://www.facebook.com/pages/PosterPresentationscom/217914411419?v=app_4949752878&amp;ref=ts"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9" name="Rectangle 28"/>
          <p:cNvSpPr/>
          <p:nvPr/>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smtClean="0">
                <a:solidFill>
                  <a:schemeClr val="bg1"/>
                </a:solidFill>
                <a:latin typeface="Trebuchet MS" pitchFamily="34" charset="0"/>
              </a:rPr>
              <a:t>QUICK DESIGN</a:t>
            </a:r>
            <a:r>
              <a:rPr lang="en-US" sz="2500" b="1" baseline="0" dirty="0" smtClean="0">
                <a:solidFill>
                  <a:schemeClr val="bg1"/>
                </a:solidFill>
                <a:latin typeface="Trebuchet MS" pitchFamily="34" charset="0"/>
              </a:rPr>
              <a:t> </a:t>
            </a:r>
            <a:r>
              <a:rPr lang="en-US" sz="2500" b="1" dirty="0" smtClean="0">
                <a:solidFill>
                  <a:schemeClr val="bg1"/>
                </a:solidFill>
                <a:latin typeface="Trebuchet MS" pitchFamily="34" charset="0"/>
              </a:rPr>
              <a:t>GUIDE</a:t>
            </a:r>
          </a:p>
          <a:p>
            <a:pPr algn="ctr"/>
            <a:r>
              <a:rPr lang="en-US" sz="2300" b="1" dirty="0" smtClean="0">
                <a:solidFill>
                  <a:srgbClr val="FFFF00"/>
                </a:solidFill>
                <a:latin typeface="Trebuchet MS" pitchFamily="34" charset="0"/>
              </a:rPr>
              <a:t>(--THIS SECTION DOES NOT PRINT--)</a:t>
            </a:r>
          </a:p>
          <a:p>
            <a:pPr algn="ctr"/>
            <a:endParaRPr lang="en-US" sz="1800" b="1" dirty="0" smtClean="0">
              <a:latin typeface="Trebuchet MS" pitchFamily="34" charset="0"/>
            </a:endParaRPr>
          </a:p>
          <a:p>
            <a:pPr defTabSz="3765639"/>
            <a:r>
              <a:rPr lang="en-US" sz="1800" dirty="0" smtClean="0">
                <a:latin typeface="Trebuchet MS" pitchFamily="34" charset="0"/>
              </a:rPr>
              <a:t>This PowerPoint</a:t>
            </a:r>
            <a:r>
              <a:rPr lang="en-US" sz="1800" baseline="0" dirty="0" smtClean="0">
                <a:latin typeface="Trebuchet MS" pitchFamily="34" charset="0"/>
              </a:rPr>
              <a:t> </a:t>
            </a:r>
            <a:r>
              <a:rPr lang="en-US" sz="1800" dirty="0" smtClean="0">
                <a:latin typeface="Trebuchet MS" pitchFamily="34" charset="0"/>
              </a:rPr>
              <a:t>2007 template produces</a:t>
            </a:r>
            <a:r>
              <a:rPr lang="en-US" sz="1800" baseline="0" dirty="0" smtClean="0">
                <a:latin typeface="Trebuchet MS" pitchFamily="34" charset="0"/>
              </a:rPr>
              <a:t> </a:t>
            </a:r>
            <a:r>
              <a:rPr lang="en-US" sz="1800" dirty="0" smtClean="0">
                <a:latin typeface="Trebuchet MS" pitchFamily="34" charset="0"/>
              </a:rPr>
              <a:t>a 36”x60” professional  poster. You</a:t>
            </a:r>
            <a:r>
              <a:rPr lang="en-US" sz="1800" baseline="0" dirty="0" smtClean="0">
                <a:latin typeface="Trebuchet MS" pitchFamily="34" charset="0"/>
              </a:rPr>
              <a:t> can u</a:t>
            </a:r>
            <a:r>
              <a:rPr lang="en-US" sz="1800" dirty="0" smtClean="0">
                <a:latin typeface="Trebuchet MS" pitchFamily="34" charset="0"/>
              </a:rPr>
              <a:t>se</a:t>
            </a:r>
            <a:r>
              <a:rPr lang="en-US" sz="1800" baseline="0" dirty="0" smtClean="0">
                <a:latin typeface="Trebuchet MS" pitchFamily="34" charset="0"/>
              </a:rPr>
              <a:t> it to create your research poster and </a:t>
            </a:r>
            <a:r>
              <a:rPr lang="en-US" sz="1800" dirty="0" smtClean="0">
                <a:latin typeface="Trebuchet MS" pitchFamily="34" charset="0"/>
              </a:rPr>
              <a:t>save valuable time placing titles, subtitles,</a:t>
            </a:r>
            <a:r>
              <a:rPr lang="en-US" sz="1800" baseline="0" dirty="0" smtClean="0">
                <a:latin typeface="Trebuchet MS" pitchFamily="34" charset="0"/>
              </a:rPr>
              <a:t> text, and graphics</a:t>
            </a:r>
            <a:r>
              <a:rPr lang="en-US" sz="1800" dirty="0" smtClean="0">
                <a:latin typeface="Trebuchet MS" pitchFamily="34" charset="0"/>
              </a:rPr>
              <a:t>. </a:t>
            </a:r>
          </a:p>
          <a:p>
            <a:pPr defTabSz="4389219"/>
            <a:endParaRPr lang="en-US" sz="1800" dirty="0" smtClean="0">
              <a:latin typeface="Trebuchet MS" pitchFamily="34" charset="0"/>
            </a:endParaRPr>
          </a:p>
          <a:p>
            <a:pPr defTabSz="4389219"/>
            <a:r>
              <a:rPr lang="en-US" sz="1800" dirty="0" smtClean="0">
                <a:latin typeface="Trebuchet MS" pitchFamily="34" charset="0"/>
              </a:rPr>
              <a:t>We provide a series of online tutorials that will guide you through the poster design process and answer your poster production questions. </a:t>
            </a:r>
          </a:p>
          <a:p>
            <a:pPr defTabSz="4389219"/>
            <a:endParaRPr lang="en-US" sz="1800" dirty="0" smtClean="0">
              <a:latin typeface="Trebuchet MS" pitchFamily="34" charset="0"/>
            </a:endParaRPr>
          </a:p>
          <a:p>
            <a:pPr defTabSz="4389219"/>
            <a:r>
              <a:rPr lang="en-US" sz="1800" dirty="0" smtClean="0">
                <a:latin typeface="Trebuchet MS" pitchFamily="34" charset="0"/>
              </a:rPr>
              <a:t>To view our template tutorials, go online to </a:t>
            </a:r>
            <a:r>
              <a:rPr lang="en-US" sz="1800" b="1" dirty="0" smtClean="0">
                <a:solidFill>
                  <a:srgbClr val="FFFF00"/>
                </a:solidFill>
                <a:latin typeface="Trebuchet MS" pitchFamily="34" charset="0"/>
              </a:rPr>
              <a:t>PosterPresentations.com </a:t>
            </a:r>
            <a:r>
              <a:rPr lang="en-US" sz="1800" dirty="0" smtClean="0">
                <a:latin typeface="Trebuchet MS" pitchFamily="34" charset="0"/>
              </a:rPr>
              <a:t>and click on </a:t>
            </a:r>
            <a:r>
              <a:rPr lang="en-US" sz="1800" dirty="0" smtClean="0">
                <a:solidFill>
                  <a:srgbClr val="FFFF00"/>
                </a:solidFill>
                <a:latin typeface="Trebuchet MS" pitchFamily="34" charset="0"/>
              </a:rPr>
              <a:t>HELP DESK.</a:t>
            </a:r>
          </a:p>
          <a:p>
            <a:pPr defTabSz="4389219"/>
            <a:endParaRPr lang="en-US" sz="1800" dirty="0" smtClean="0">
              <a:latin typeface="Trebuchet MS" pitchFamily="34" charset="0"/>
            </a:endParaRPr>
          </a:p>
          <a:p>
            <a:pPr defTabSz="4389219"/>
            <a:r>
              <a:rPr lang="en-US" sz="1800" dirty="0" smtClean="0">
                <a:latin typeface="Trebuchet MS" pitchFamily="34" charset="0"/>
              </a:rPr>
              <a:t>When</a:t>
            </a:r>
            <a:r>
              <a:rPr lang="en-US" sz="1800" baseline="0" dirty="0" smtClean="0">
                <a:latin typeface="Trebuchet MS" pitchFamily="34" charset="0"/>
              </a:rPr>
              <a:t> you are ready to</a:t>
            </a:r>
            <a:r>
              <a:rPr lang="en-US" sz="1800" dirty="0" smtClean="0">
                <a:latin typeface="Trebuchet MS" pitchFamily="34" charset="0"/>
              </a:rPr>
              <a:t> </a:t>
            </a:r>
            <a:r>
              <a:rPr lang="en-US" sz="1800" baseline="0" dirty="0" smtClean="0">
                <a:latin typeface="Trebuchet MS" pitchFamily="34" charset="0"/>
              </a:rPr>
              <a:t> print your poster</a:t>
            </a:r>
            <a:r>
              <a:rPr lang="en-US" sz="1800" dirty="0" smtClean="0">
                <a:latin typeface="Trebuchet MS" pitchFamily="34" charset="0"/>
              </a:rPr>
              <a:t>,</a:t>
            </a:r>
            <a:r>
              <a:rPr lang="en-US" sz="1800" baseline="0" dirty="0" smtClean="0">
                <a:latin typeface="Trebuchet MS" pitchFamily="34" charset="0"/>
              </a:rPr>
              <a:t> go online to</a:t>
            </a:r>
            <a:r>
              <a:rPr lang="en-US" sz="2000" baseline="0" dirty="0" smtClean="0">
                <a:latin typeface="Trebuchet MS" pitchFamily="34" charset="0"/>
              </a:rPr>
              <a:t> </a:t>
            </a:r>
            <a:r>
              <a:rPr lang="en-US" sz="2400" b="1" dirty="0" smtClean="0">
                <a:solidFill>
                  <a:srgbClr val="FFFF00"/>
                </a:solidFill>
                <a:latin typeface="Trebuchet MS" pitchFamily="34" charset="0"/>
              </a:rPr>
              <a:t>PosterPresentations.com</a:t>
            </a:r>
            <a:r>
              <a:rPr lang="en-US" sz="2400" b="1" dirty="0" smtClean="0">
                <a:solidFill>
                  <a:schemeClr val="bg1"/>
                </a:solidFill>
                <a:latin typeface="Trebuchet MS" pitchFamily="34" charset="0"/>
              </a:rPr>
              <a:t>.</a:t>
            </a:r>
            <a:r>
              <a:rPr lang="en-US" sz="1800" dirty="0" smtClean="0">
                <a:latin typeface="Trebuchet MS" pitchFamily="34" charset="0"/>
              </a:rPr>
              <a:t/>
            </a:r>
            <a:br>
              <a:rPr lang="en-US" sz="1800" dirty="0" smtClean="0">
                <a:latin typeface="Trebuchet MS" pitchFamily="34" charset="0"/>
              </a:rPr>
            </a:br>
            <a:endParaRPr lang="en-US" sz="1800" dirty="0" smtClean="0">
              <a:latin typeface="Trebuchet MS" pitchFamily="34" charset="0"/>
            </a:endParaRPr>
          </a:p>
          <a:p>
            <a:pPr algn="l" defTabSz="3765639"/>
            <a:r>
              <a:rPr lang="en-US" sz="1800" b="1" dirty="0" smtClean="0">
                <a:solidFill>
                  <a:schemeClr val="bg1"/>
                </a:solidFill>
                <a:latin typeface="Trebuchet MS" pitchFamily="34" charset="0"/>
              </a:rPr>
              <a:t>Need</a:t>
            </a:r>
            <a:r>
              <a:rPr lang="en-US" sz="1800" b="1" baseline="0" dirty="0" smtClean="0">
                <a:solidFill>
                  <a:schemeClr val="bg1"/>
                </a:solidFill>
                <a:latin typeface="Trebuchet MS" pitchFamily="34" charset="0"/>
              </a:rPr>
              <a:t> Assistance?  </a:t>
            </a:r>
            <a:r>
              <a:rPr lang="en-US" sz="2400" b="1" baseline="0" dirty="0" smtClean="0">
                <a:solidFill>
                  <a:srgbClr val="FFFF00"/>
                </a:solidFill>
                <a:latin typeface="Trebuchet MS" pitchFamily="34" charset="0"/>
              </a:rPr>
              <a:t>Call  us at </a:t>
            </a:r>
            <a:r>
              <a:rPr lang="en-US" sz="2400" b="1" dirty="0" smtClean="0">
                <a:solidFill>
                  <a:srgbClr val="FFFF00"/>
                </a:solidFill>
                <a:latin typeface="Trebuchet MS" pitchFamily="34" charset="0"/>
              </a:rPr>
              <a:t>1.866.649.3004</a:t>
            </a:r>
          </a:p>
          <a:p>
            <a:pPr defTabSz="2508125"/>
            <a:r>
              <a:rPr lang="en-US" sz="1800" dirty="0" smtClean="0">
                <a:latin typeface="Trebuchet MS" pitchFamily="34" charset="0"/>
              </a:rPr>
              <a:t> </a:t>
            </a:r>
            <a:endParaRPr lang="en-US" sz="2300" b="1" dirty="0" smtClean="0">
              <a:solidFill>
                <a:srgbClr val="FFFF00"/>
              </a:solidFill>
              <a:latin typeface="Trebuchet MS" pitchFamily="34" charset="0"/>
            </a:endParaRPr>
          </a:p>
          <a:p>
            <a:pPr algn="ctr"/>
            <a:r>
              <a:rPr lang="en-US" sz="2500" b="1" dirty="0" smtClean="0">
                <a:solidFill>
                  <a:schemeClr val="bg1"/>
                </a:solidFill>
                <a:latin typeface="Trebuchet MS" pitchFamily="34" charset="0"/>
              </a:rPr>
              <a:t>Object Placeholders</a:t>
            </a:r>
          </a:p>
          <a:p>
            <a:pPr algn="ctr"/>
            <a:endParaRPr lang="en-US" sz="2500" b="1" dirty="0" smtClean="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latin typeface="Trebuchet MS" pitchFamily="34" charset="0"/>
              </a:rPr>
              <a:t>To</a:t>
            </a:r>
            <a:r>
              <a:rPr lang="en-US" sz="1800" baseline="0" dirty="0" smtClean="0">
                <a:latin typeface="Trebuchet MS" pitchFamily="34" charset="0"/>
              </a:rPr>
              <a:t> add text, c</a:t>
            </a:r>
            <a:r>
              <a:rPr lang="en-US" sz="1800" dirty="0" smtClean="0">
                <a:latin typeface="Trebuchet MS" pitchFamily="34" charset="0"/>
              </a:rPr>
              <a:t>lick inside</a:t>
            </a:r>
            <a:r>
              <a:rPr lang="en-US" sz="1800" baseline="0" dirty="0" smtClean="0">
                <a:latin typeface="Trebuchet MS" pitchFamily="34" charset="0"/>
              </a:rPr>
              <a:t> a placeholder on the poster and type or paste your text.  To move a placeholder, click it </a:t>
            </a:r>
            <a:r>
              <a:rPr lang="en-US" sz="1800" u="sng" baseline="0" dirty="0" smtClean="0">
                <a:latin typeface="Trebuchet MS" pitchFamily="34" charset="0"/>
              </a:rPr>
              <a:t>once</a:t>
            </a:r>
            <a:r>
              <a:rPr lang="en-US" sz="1800" baseline="0" dirty="0" smtClean="0">
                <a:latin typeface="Trebuchet MS" pitchFamily="34" charset="0"/>
              </a:rPr>
              <a:t> (to select it).  Place your cursor on its frame, and your cursor will change to this symbol       .  Click </a:t>
            </a:r>
            <a:r>
              <a:rPr lang="en-US" sz="1800" u="sng" baseline="0" dirty="0" smtClean="0">
                <a:latin typeface="Trebuchet MS" pitchFamily="34" charset="0"/>
              </a:rPr>
              <a:t>once</a:t>
            </a:r>
            <a:r>
              <a:rPr lang="en-US" sz="1800" baseline="0" dirty="0" smtClean="0">
                <a:latin typeface="Trebuchet MS" pitchFamily="34" charset="0"/>
              </a:rPr>
              <a:t> and drag it to a new location where you can resize it. </a:t>
            </a:r>
          </a:p>
          <a:p>
            <a:pPr defTabSz="3765639"/>
            <a:endParaRPr lang="en-US" sz="1800" dirty="0" smtClean="0">
              <a:latin typeface="Trebuchet MS" pitchFamily="34" charset="0"/>
            </a:endParaRPr>
          </a:p>
          <a:p>
            <a:pPr defTabSz="3765639"/>
            <a:r>
              <a:rPr lang="en-US" sz="1800" b="1" dirty="0" smtClean="0">
                <a:solidFill>
                  <a:srgbClr val="FFFF00"/>
                </a:solidFill>
                <a:latin typeface="Trebuchet MS" pitchFamily="34" charset="0"/>
              </a:rPr>
              <a:t>Section Header placeholder</a:t>
            </a:r>
          </a:p>
          <a:p>
            <a:pPr defTabSz="3765639"/>
            <a:r>
              <a:rPr lang="en-US" sz="1800" baseline="0" dirty="0" smtClean="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smtClean="0">
              <a:latin typeface="Trebuchet MS" pitchFamily="34" charset="0"/>
            </a:endParaRPr>
          </a:p>
          <a:p>
            <a:pPr defTabSz="4389219"/>
            <a:endParaRPr lang="en-US" sz="1800" dirty="0" smtClean="0">
              <a:latin typeface="Trebuchet MS" pitchFamily="34" charset="0"/>
            </a:endParaRPr>
          </a:p>
          <a:p>
            <a:pPr defTabSz="4389219"/>
            <a:endParaRPr lang="en-US" sz="1800" b="1" dirty="0" smtClean="0">
              <a:solidFill>
                <a:srgbClr val="FFFF00"/>
              </a:solidFill>
              <a:latin typeface="Trebuchet MS" pitchFamily="34" charset="0"/>
            </a:endParaRPr>
          </a:p>
          <a:p>
            <a:pPr defTabSz="4389219"/>
            <a:r>
              <a:rPr lang="en-US" sz="1800" b="1" dirty="0" smtClean="0">
                <a:solidFill>
                  <a:srgbClr val="FFFF00"/>
                </a:solidFill>
                <a:latin typeface="Trebuchet MS" pitchFamily="34" charset="0"/>
              </a:rPr>
              <a:t>Text placeholder</a:t>
            </a:r>
          </a:p>
          <a:p>
            <a:pPr defTabSz="4389219"/>
            <a:r>
              <a:rPr lang="en-US" sz="1800" baseline="0" dirty="0" smtClean="0">
                <a:latin typeface="Trebuchet MS" pitchFamily="34" charset="0"/>
              </a:rPr>
              <a:t>Move this preformatted text placeholder to the poster to add a new body of text.</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1" baseline="0" dirty="0" smtClean="0">
              <a:solidFill>
                <a:srgbClr val="FFFF00"/>
              </a:solidFill>
              <a:latin typeface="Trebuchet MS" pitchFamily="34" charset="0"/>
            </a:endParaRPr>
          </a:p>
          <a:p>
            <a:pPr defTabSz="4389219"/>
            <a:r>
              <a:rPr lang="en-US" sz="1800" b="1" baseline="0" dirty="0" smtClean="0">
                <a:solidFill>
                  <a:srgbClr val="FFFF00"/>
                </a:solidFill>
                <a:latin typeface="Trebuchet MS" pitchFamily="34" charset="0"/>
              </a:rPr>
              <a:t>Picture placeholder</a:t>
            </a:r>
          </a:p>
          <a:p>
            <a:pPr defTabSz="4389219"/>
            <a:r>
              <a:rPr lang="en-US" sz="1800" baseline="0" dirty="0" smtClean="0">
                <a:latin typeface="Trebuchet MS" pitchFamily="34" charset="0"/>
              </a:rPr>
              <a:t>Move this graphic placeholder onto your poster, size it first, and then click it to add a picture to the poster.</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dirty="0" smtClean="0">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b="1" dirty="0" smtClean="0">
              <a:solidFill>
                <a:srgbClr val="FFFF00"/>
              </a:solidFill>
              <a:latin typeface="Trebuchet MS" pitchFamily="34" charset="0"/>
            </a:endParaRPr>
          </a:p>
          <a:p>
            <a:pPr algn="ctr"/>
            <a:endParaRPr lang="en-US" sz="1800" b="1" dirty="0">
              <a:latin typeface="Trebuchet MS" pitchFamily="34" charset="0"/>
            </a:endParaRPr>
          </a:p>
        </p:txBody>
      </p:sp>
      <p:sp>
        <p:nvSpPr>
          <p:cNvPr id="7" name="Rectangle 36"/>
          <p:cNvSpPr>
            <a:spLocks noChangeArrowheads="1"/>
          </p:cNvSpPr>
          <p:nvPr/>
        </p:nvSpPr>
        <p:spPr bwMode="auto">
          <a:xfrm>
            <a:off x="0" y="0"/>
            <a:ext cx="27432000" cy="2400300"/>
          </a:xfrm>
          <a:prstGeom prst="rect">
            <a:avLst/>
          </a:prstGeom>
          <a:gradFill flip="none" rotWithShape="1">
            <a:gsLst>
              <a:gs pos="0">
                <a:schemeClr val="bg2">
                  <a:lumMod val="90000"/>
                </a:schemeClr>
              </a:gs>
              <a:gs pos="0">
                <a:srgbClr val="C99700"/>
              </a:gs>
              <a:gs pos="73000">
                <a:schemeClr val="bg1">
                  <a:lumMod val="0"/>
                  <a:lumOff val="100000"/>
                </a:schemeClr>
              </a:gs>
            </a:gsLst>
            <a:lin ang="5400000" scaled="1"/>
            <a:tileRect/>
          </a:gradFill>
          <a:ln w="9525">
            <a:solidFill>
              <a:srgbClr val="002855"/>
            </a:solidFill>
            <a:miter lim="800000"/>
            <a:headEnd/>
            <a:tailEnd/>
          </a:ln>
          <a:effectLst/>
        </p:spPr>
        <p:txBody>
          <a:bodyPr wrap="none" lIns="52249" tIns="26124" rIns="52249" bIns="26124" anchor="ctr"/>
          <a:lstStyle/>
          <a:p>
            <a:pPr lvl="0"/>
            <a:endParaRPr lang="en-US" dirty="0"/>
          </a:p>
        </p:txBody>
      </p:sp>
      <p:sp>
        <p:nvSpPr>
          <p:cNvPr id="10" name="Text Box 14"/>
          <p:cNvSpPr txBox="1">
            <a:spLocks noChangeArrowheads="1"/>
          </p:cNvSpPr>
          <p:nvPr/>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75000"/>
                  </a:schemeClr>
                </a:solidFill>
                <a:latin typeface="Arial" charset="0"/>
              </a:rPr>
              <a:t>RESEARCH POSTER PRESENTATION </a:t>
            </a:r>
            <a:r>
              <a:rPr lang="en-US" sz="300" b="1" dirty="0">
                <a:solidFill>
                  <a:schemeClr val="bg1">
                    <a:lumMod val="75000"/>
                  </a:schemeClr>
                </a:solidFill>
                <a:latin typeface="Arial" charset="0"/>
              </a:rPr>
              <a:t>DESIGN © </a:t>
            </a:r>
            <a:r>
              <a:rPr lang="en-US" sz="300" b="1" dirty="0" smtClean="0">
                <a:solidFill>
                  <a:schemeClr val="bg1">
                    <a:lumMod val="75000"/>
                  </a:schemeClr>
                </a:solidFill>
                <a:latin typeface="Arial" charset="0"/>
              </a:rPr>
              <a:t>2012</a:t>
            </a:r>
            <a:endParaRPr lang="en-US" sz="300" b="1" dirty="0">
              <a:solidFill>
                <a:schemeClr val="bg1">
                  <a:lumMod val="75000"/>
                </a:schemeClr>
              </a:solidFill>
              <a:latin typeface="Arial" charset="0"/>
            </a:endParaRP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sp>
        <p:nvSpPr>
          <p:cNvPr id="25" name="Rectangle 33"/>
          <p:cNvSpPr>
            <a:spLocks noChangeArrowheads="1"/>
          </p:cNvSpPr>
          <p:nvPr/>
        </p:nvSpPr>
        <p:spPr bwMode="auto">
          <a:xfrm>
            <a:off x="576461" y="2649220"/>
            <a:ext cx="6286500" cy="13373100"/>
          </a:xfrm>
          <a:prstGeom prst="roundRect">
            <a:avLst>
              <a:gd name="adj" fmla="val 3980"/>
            </a:avLst>
          </a:prstGeom>
          <a:solidFill>
            <a:schemeClr val="bg1">
              <a:lumMod val="95000"/>
            </a:schemeClr>
          </a:solidFill>
          <a:ln w="9525">
            <a:solidFill>
              <a:srgbClr val="002855"/>
            </a:solidFill>
            <a:miter lim="800000"/>
            <a:headEnd/>
            <a:tailEnd/>
          </a:ln>
          <a:effectLst/>
        </p:spPr>
        <p:txBody>
          <a:bodyPr wrap="none" lIns="52249" tIns="26124" rIns="52249" bIns="26124" anchor="ctr"/>
          <a:lstStyle/>
          <a:p>
            <a:pPr>
              <a:defRPr/>
            </a:pPr>
            <a:endParaRPr lang="en-US" dirty="0"/>
          </a:p>
        </p:txBody>
      </p:sp>
      <p:sp>
        <p:nvSpPr>
          <p:cNvPr id="20" name="Rectangle 19"/>
          <p:cNvSpPr/>
          <p:nvPr/>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smtClean="0">
                <a:solidFill>
                  <a:schemeClr val="bg1"/>
                </a:solidFill>
                <a:latin typeface="Trebuchet MS" pitchFamily="34" charset="0"/>
              </a:rPr>
              <a:t>QUICK</a:t>
            </a:r>
            <a:r>
              <a:rPr lang="en-US" sz="2400" b="1" baseline="0" dirty="0" smtClean="0">
                <a:solidFill>
                  <a:schemeClr val="bg1"/>
                </a:solidFill>
                <a:latin typeface="Trebuchet MS" pitchFamily="34" charset="0"/>
              </a:rPr>
              <a:t> TIPS</a:t>
            </a:r>
            <a:endParaRPr lang="en-US" sz="2400" b="1" dirty="0" smtClean="0">
              <a:solidFill>
                <a:schemeClr val="bg1"/>
              </a:solidFill>
              <a:latin typeface="Trebuchet MS" pitchFamily="34" charset="0"/>
            </a:endParaRPr>
          </a:p>
          <a:p>
            <a:pPr algn="ctr">
              <a:lnSpc>
                <a:spcPts val="2400"/>
              </a:lnSpc>
            </a:pPr>
            <a:r>
              <a:rPr lang="en-US" sz="2400" b="1" dirty="0" smtClean="0">
                <a:solidFill>
                  <a:srgbClr val="FFFF00"/>
                </a:solidFill>
                <a:latin typeface="Trebuchet MS" pitchFamily="34" charset="0"/>
              </a:rPr>
              <a:t>(--THIS SECTION DOES NOT PRINT--)</a:t>
            </a:r>
          </a:p>
          <a:p>
            <a:pPr defTabSz="3134780">
              <a:lnSpc>
                <a:spcPts val="2100"/>
              </a:lnSpc>
            </a:pPr>
            <a:endParaRPr lang="en-US" sz="1800" dirty="0" smtClean="0">
              <a:latin typeface="Trebuchet MS" pitchFamily="34" charset="0"/>
            </a:endParaRPr>
          </a:p>
          <a:p>
            <a:pPr defTabSz="3134780">
              <a:lnSpc>
                <a:spcPts val="2100"/>
              </a:lnSpc>
            </a:pPr>
            <a:r>
              <a:rPr lang="en-US" sz="1800" dirty="0" smtClean="0">
                <a:latin typeface="Trebuchet MS" pitchFamily="34" charset="0"/>
              </a:rPr>
              <a:t>This PowerPoint</a:t>
            </a:r>
            <a:r>
              <a:rPr lang="en-US" sz="1800" baseline="0" dirty="0" smtClean="0">
                <a:latin typeface="Trebuchet MS" pitchFamily="34" charset="0"/>
              </a:rPr>
              <a:t> template requires basic PowerPoint (version 2007 or newer) skills. Below is a list of commonly asked questions specific to this template. </a:t>
            </a:r>
            <a:br>
              <a:rPr lang="en-US" sz="1800" baseline="0" dirty="0" smtClean="0">
                <a:latin typeface="Trebuchet MS" pitchFamily="34" charset="0"/>
              </a:rPr>
            </a:br>
            <a:r>
              <a:rPr lang="en-US" sz="1800" baseline="0" dirty="0" smtClean="0">
                <a:latin typeface="Trebuchet MS" pitchFamily="34" charset="0"/>
              </a:rPr>
              <a:t>If you are using an older version of PowerPoint some template features may not work properly.</a:t>
            </a:r>
            <a:endParaRPr lang="en-US" sz="2400" b="1" dirty="0" smtClean="0">
              <a:solidFill>
                <a:srgbClr val="FFFF00"/>
              </a:solidFill>
              <a:latin typeface="Trebuchet MS" pitchFamily="34" charset="0"/>
            </a:endParaRPr>
          </a:p>
          <a:p>
            <a:pPr defTabSz="3134780">
              <a:lnSpc>
                <a:spcPts val="2100"/>
              </a:lnSpc>
            </a:pPr>
            <a:endParaRPr lang="en-US" sz="2400" b="1" dirty="0" smtClean="0">
              <a:solidFill>
                <a:srgbClr val="FFFF00"/>
              </a:solidFill>
              <a:latin typeface="Trebuchet MS" pitchFamily="34" charset="0"/>
            </a:endParaRPr>
          </a:p>
          <a:p>
            <a:pPr algn="ctr">
              <a:lnSpc>
                <a:spcPts val="2100"/>
              </a:lnSpc>
            </a:pPr>
            <a:r>
              <a:rPr lang="en-US" sz="2400" b="1" baseline="0" dirty="0" smtClean="0">
                <a:solidFill>
                  <a:schemeClr val="bg1"/>
                </a:solidFill>
                <a:latin typeface="Trebuchet MS" pitchFamily="34" charset="0"/>
              </a:rPr>
              <a:t>Template FAQs</a:t>
            </a:r>
            <a:endParaRPr lang="en-US" sz="1800" baseline="0" dirty="0" smtClean="0">
              <a:latin typeface="Trebuchet MS" pitchFamily="34" charset="0"/>
            </a:endParaRPr>
          </a:p>
          <a:p>
            <a:pPr algn="ctr"/>
            <a:endParaRPr lang="en-US" sz="1800" b="1" dirty="0" smtClean="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smtClean="0">
                <a:solidFill>
                  <a:srgbClr val="FFFF00"/>
                </a:solidFill>
                <a:latin typeface="Trebuchet MS" pitchFamily="34" charset="0"/>
              </a:rPr>
              <a:t>Verifying the quality of your graphics</a:t>
            </a:r>
          </a:p>
          <a:p>
            <a:pPr defTabSz="2689420"/>
            <a:r>
              <a:rPr lang="en-US" sz="1800" dirty="0" smtClean="0">
                <a:latin typeface="Trebuchet MS" pitchFamily="34" charset="0"/>
              </a:rPr>
              <a:t>Go to the </a:t>
            </a:r>
            <a:r>
              <a:rPr lang="en-US" sz="1800" baseline="0" dirty="0" smtClean="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smtClean="0">
                <a:latin typeface="Trebuchet MS" pitchFamily="34" charset="0"/>
              </a:rPr>
            </a:br>
            <a:endParaRPr lang="en-US" sz="1800" baseline="0" dirty="0" smtClean="0">
              <a:latin typeface="Trebuchet MS" pitchFamily="34" charset="0"/>
            </a:endParaRPr>
          </a:p>
          <a:p>
            <a:pPr defTabSz="2689420"/>
            <a:endParaRPr lang="en-US" sz="1800" b="1" baseline="0" dirty="0" smtClean="0">
              <a:solidFill>
                <a:srgbClr val="FFFF00"/>
              </a:solidFill>
              <a:latin typeface="Trebuchet MS" pitchFamily="34" charset="0"/>
            </a:endParaRPr>
          </a:p>
          <a:p>
            <a:pPr defTabSz="2689420"/>
            <a:r>
              <a:rPr lang="en-US" sz="1800" b="1" baseline="0" dirty="0" smtClean="0">
                <a:solidFill>
                  <a:srgbClr val="FFFF00"/>
                </a:solidFill>
                <a:latin typeface="Trebuchet MS" pitchFamily="34" charset="0"/>
              </a:rPr>
              <a:t>Modifying the layout</a:t>
            </a:r>
          </a:p>
          <a:p>
            <a:pPr defTabSz="2689420"/>
            <a:r>
              <a:rPr lang="en-US" sz="1800" dirty="0" smtClean="0">
                <a:latin typeface="Trebuchet MS" pitchFamily="34" charset="0"/>
              </a:rPr>
              <a:t>This template has four </a:t>
            </a:r>
            <a:r>
              <a:rPr lang="en-US" sz="1800" baseline="0" dirty="0" smtClean="0">
                <a:latin typeface="Trebuchet MS" pitchFamily="34" charset="0"/>
              </a:rPr>
              <a:t>different </a:t>
            </a:r>
          </a:p>
          <a:p>
            <a:pPr defTabSz="2689420"/>
            <a:r>
              <a:rPr lang="en-US" sz="1800" baseline="0" dirty="0" smtClean="0">
                <a:latin typeface="Trebuchet MS" pitchFamily="34" charset="0"/>
              </a:rPr>
              <a:t>column layouts.   </a:t>
            </a:r>
            <a:r>
              <a:rPr lang="en-US" sz="1800" u="sng" baseline="0" dirty="0" smtClean="0">
                <a:latin typeface="Trebuchet MS" pitchFamily="34" charset="0"/>
              </a:rPr>
              <a:t>Right-click</a:t>
            </a:r>
            <a:r>
              <a:rPr lang="en-US" sz="1800" baseline="0" dirty="0" smtClean="0">
                <a:latin typeface="Trebuchet MS" pitchFamily="34" charset="0"/>
              </a:rPr>
              <a:t> </a:t>
            </a:r>
          </a:p>
          <a:p>
            <a:pPr defTabSz="2689420"/>
            <a:r>
              <a:rPr lang="en-US" sz="1800" baseline="0" dirty="0" smtClean="0">
                <a:latin typeface="Trebuchet MS" pitchFamily="34" charset="0"/>
              </a:rPr>
              <a:t>your mouse on the background </a:t>
            </a:r>
          </a:p>
          <a:p>
            <a:pPr defTabSz="2689420"/>
            <a:r>
              <a:rPr lang="en-US" sz="1800" baseline="0" dirty="0" smtClean="0">
                <a:latin typeface="Trebuchet MS" pitchFamily="34" charset="0"/>
              </a:rPr>
              <a:t>and click on LAYOUT to see the</a:t>
            </a:r>
          </a:p>
          <a:p>
            <a:pPr defTabSz="2689420"/>
            <a:r>
              <a:rPr lang="en-US" sz="1800" baseline="0" dirty="0" smtClean="0">
                <a:latin typeface="Trebuchet MS" pitchFamily="34" charset="0"/>
              </a:rPr>
              <a:t> layout options.  The columns in </a:t>
            </a:r>
          </a:p>
          <a:p>
            <a:pPr defTabSz="2689420"/>
            <a:r>
              <a:rPr lang="en-US" sz="1800" baseline="0" dirty="0" smtClean="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Importing text and graphics from external sources</a:t>
            </a:r>
          </a:p>
          <a:p>
            <a:pPr defTabSz="2689420"/>
            <a:r>
              <a:rPr lang="en-US" sz="1800" b="1" u="sng" baseline="0" dirty="0" smtClean="0">
                <a:latin typeface="Trebuchet MS" pitchFamily="34" charset="0"/>
              </a:rPr>
              <a:t>TEXT: </a:t>
            </a:r>
            <a:r>
              <a:rPr lang="en-US" sz="1800" baseline="0" dirty="0" smtClean="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PHOTOS: </a:t>
            </a:r>
            <a:r>
              <a:rPr lang="en-US" sz="1800" baseline="0" dirty="0" smtClean="0">
                <a:latin typeface="Trebuchet MS" pitchFamily="34" charset="0"/>
              </a:rPr>
              <a:t>Drag in a picture placeholder, size it </a:t>
            </a:r>
            <a:r>
              <a:rPr lang="en-US" sz="1800" u="sng" baseline="0" dirty="0" smtClean="0">
                <a:latin typeface="Trebuchet MS" pitchFamily="34" charset="0"/>
              </a:rPr>
              <a:t>first</a:t>
            </a:r>
            <a:r>
              <a:rPr lang="en-US" sz="1800" baseline="0" dirty="0" smtClean="0">
                <a:latin typeface="Trebuchet MS" pitchFamily="34" charset="0"/>
              </a:rPr>
              <a:t>, click in it and insert a photo from the menu.</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TABLES: </a:t>
            </a:r>
            <a:r>
              <a:rPr lang="en-US" sz="1800" baseline="0" dirty="0" smtClean="0">
                <a:latin typeface="Trebuchet MS" pitchFamily="34" charset="0"/>
              </a:rPr>
              <a:t>You can copy and paste a table from an external document onto this poster template. To adjust the way the text fits within the cells of a table that has been pasted, </a:t>
            </a:r>
            <a:r>
              <a:rPr lang="en-US" sz="1800" u="sng" baseline="0" dirty="0" smtClean="0">
                <a:latin typeface="Trebuchet MS" pitchFamily="34" charset="0"/>
              </a:rPr>
              <a:t>right-click</a:t>
            </a:r>
            <a:r>
              <a:rPr lang="en-US" sz="1800" baseline="0" dirty="0" smtClean="0">
                <a:latin typeface="Trebuchet MS" pitchFamily="34" charset="0"/>
              </a:rPr>
              <a:t> on the table, click FORMAT SHAPE  then click on TEXT BOX and change the INTERNAL MARGIN values to 0.25.</a:t>
            </a:r>
          </a:p>
          <a:p>
            <a:pPr defTabSz="2689420"/>
            <a:endParaRPr lang="en-US" sz="1800" baseline="0" dirty="0" smtClean="0">
              <a:latin typeface="Trebuchet MS" pitchFamily="34" charset="0"/>
            </a:endParaRPr>
          </a:p>
          <a:p>
            <a:pPr defTabSz="2689420"/>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Modifying the color scheme</a:t>
            </a:r>
          </a:p>
          <a:p>
            <a:pPr defTabSz="2689420"/>
            <a:r>
              <a:rPr lang="en-US" sz="1800" baseline="0" dirty="0" smtClean="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2508125">
              <a:lnSpc>
                <a:spcPts val="2100"/>
              </a:lnSpc>
            </a:pPr>
            <a:endParaRPr lang="en-US" sz="1200" baseline="0" dirty="0" smtClean="0">
              <a:latin typeface="Trebuchet MS" pitchFamily="34" charset="0"/>
            </a:endParaRPr>
          </a:p>
          <a:p>
            <a:pPr defTabSz="2508125">
              <a:lnSpc>
                <a:spcPts val="2100"/>
              </a:lnSpc>
            </a:pPr>
            <a:endParaRPr lang="en-US" sz="1200" dirty="0" smtClean="0">
              <a:latin typeface="Trebuchet MS" pitchFamily="34" charset="0"/>
            </a:endParaRPr>
          </a:p>
          <a:p>
            <a:pPr algn="ctr">
              <a:lnSpc>
                <a:spcPts val="2100"/>
              </a:lnSpc>
            </a:pPr>
            <a:endParaRPr lang="en-US" sz="1200" b="1" dirty="0" smtClean="0">
              <a:solidFill>
                <a:schemeClr val="bg1"/>
              </a:solidFill>
              <a:latin typeface="Trebuchet MS" pitchFamily="34" charset="0"/>
            </a:endParaRPr>
          </a:p>
          <a:p>
            <a:pPr defTabSz="2508125">
              <a:lnSpc>
                <a:spcPts val="2100"/>
              </a:lnSpc>
            </a:pPr>
            <a:endParaRPr lang="en-US" sz="1200" b="1" dirty="0" smtClean="0">
              <a:solidFill>
                <a:srgbClr val="FFFF00"/>
              </a:solidFill>
              <a:latin typeface="Trebuchet MS" pitchFamily="34" charset="0"/>
            </a:endParaRPr>
          </a:p>
          <a:p>
            <a:pPr algn="ctr">
              <a:lnSpc>
                <a:spcPts val="2100"/>
              </a:lnSpc>
            </a:pPr>
            <a:endParaRPr lang="en-US" sz="1800" b="1" dirty="0">
              <a:latin typeface="Trebuchet MS" pitchFamily="34" charset="0"/>
            </a:endParaRPr>
          </a:p>
        </p:txBody>
      </p:sp>
      <p:sp>
        <p:nvSpPr>
          <p:cNvPr id="34" name="Rectangle 33"/>
          <p:cNvSpPr/>
          <p:nvPr/>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dirty="0"/>
          </a:p>
        </p:txBody>
      </p:sp>
      <p:pic>
        <p:nvPicPr>
          <p:cNvPr id="36" name="Picture 2"/>
          <p:cNvPicPr>
            <a:picLocks noChangeAspect="1" noChangeArrowheads="1"/>
          </p:cNvPicPr>
          <p:nvPr/>
        </p:nvPicPr>
        <p:blipFill>
          <a:blip r:embed="rId3" cstate="print"/>
          <a:srcRect/>
          <a:stretch>
            <a:fillRect/>
          </a:stretch>
        </p:blipFill>
        <p:spPr bwMode="auto">
          <a:xfrm>
            <a:off x="31307318" y="6276070"/>
            <a:ext cx="2438880" cy="1258463"/>
          </a:xfrm>
          <a:prstGeom prst="rect">
            <a:avLst/>
          </a:prstGeom>
          <a:noFill/>
          <a:ln w="9525">
            <a:noFill/>
            <a:miter lim="800000"/>
            <a:headEnd/>
            <a:tailEnd/>
          </a:ln>
          <a:effectLst/>
        </p:spPr>
      </p:pic>
      <p:pic>
        <p:nvPicPr>
          <p:cNvPr id="42" name="Picture 2"/>
          <p:cNvPicPr>
            <a:picLocks noChangeAspect="1" noChangeArrowheads="1"/>
          </p:cNvPicPr>
          <p:nvPr/>
        </p:nvPicPr>
        <p:blipFill>
          <a:blip r:embed="rId4"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sp>
        <p:nvSpPr>
          <p:cNvPr id="44" name="TextBox 43"/>
          <p:cNvSpPr txBox="1"/>
          <p:nvPr/>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smtClean="0">
                <a:solidFill>
                  <a:schemeClr val="bg1"/>
                </a:solidFill>
              </a:rPr>
              <a:t>© 2013 PosterPresentations.com</a:t>
            </a:r>
            <a:br>
              <a:rPr lang="en-US" sz="2000" dirty="0" smtClean="0">
                <a:solidFill>
                  <a:schemeClr val="bg1"/>
                </a:solidFill>
              </a:rPr>
            </a:br>
            <a:r>
              <a:rPr lang="en-US" sz="2000" dirty="0" smtClean="0">
                <a:solidFill>
                  <a:schemeClr val="bg1"/>
                </a:solidFill>
              </a:rPr>
              <a:t>    </a:t>
            </a:r>
            <a:r>
              <a:rPr lang="en-US" sz="1800" dirty="0" smtClean="0">
                <a:solidFill>
                  <a:schemeClr val="bg1"/>
                </a:solidFill>
              </a:rPr>
              <a:t>2117 Fourth Street ,</a:t>
            </a:r>
            <a:r>
              <a:rPr lang="en-US" sz="1800" baseline="0" dirty="0" smtClean="0">
                <a:solidFill>
                  <a:schemeClr val="bg1"/>
                </a:solidFill>
              </a:rPr>
              <a:t> Unit C</a:t>
            </a:r>
            <a:br>
              <a:rPr lang="en-US" sz="1800" baseline="0" dirty="0" smtClean="0">
                <a:solidFill>
                  <a:schemeClr val="bg1"/>
                </a:solidFill>
              </a:rPr>
            </a:br>
            <a:r>
              <a:rPr lang="en-US" sz="1800" baseline="0" dirty="0" smtClean="0">
                <a:solidFill>
                  <a:schemeClr val="bg1"/>
                </a:solidFill>
              </a:rPr>
              <a:t>    Berkeley  CA  94710</a:t>
            </a:r>
            <a:br>
              <a:rPr lang="en-US" sz="1800" baseline="0" dirty="0" smtClean="0">
                <a:solidFill>
                  <a:schemeClr val="bg1"/>
                </a:solidFill>
              </a:rPr>
            </a:br>
            <a:r>
              <a:rPr lang="en-US" sz="1800" baseline="0" dirty="0" smtClean="0">
                <a:solidFill>
                  <a:schemeClr val="bg1"/>
                </a:solidFill>
              </a:rPr>
              <a:t>    </a:t>
            </a:r>
            <a:r>
              <a:rPr lang="en-US" sz="1800" b="1" baseline="0" dirty="0" smtClean="0">
                <a:solidFill>
                  <a:srgbClr val="FFFF00"/>
                </a:solidFill>
              </a:rPr>
              <a:t>posterpresenter@gmail.com</a:t>
            </a:r>
            <a:endParaRPr lang="en-US" sz="2000" b="1" dirty="0">
              <a:solidFill>
                <a:srgbClr val="FFFF00"/>
              </a:solidFill>
            </a:endParaRPr>
          </a:p>
        </p:txBody>
      </p:sp>
      <p:grpSp>
        <p:nvGrpSpPr>
          <p:cNvPr id="27" name="Group 26"/>
          <p:cNvGrpSpPr/>
          <p:nvPr/>
        </p:nvGrpSpPr>
        <p:grpSpPr>
          <a:xfrm>
            <a:off x="-6223790" y="15575235"/>
            <a:ext cx="5771525" cy="644181"/>
            <a:chOff x="44242388" y="28054064"/>
            <a:chExt cx="9771400" cy="1090621"/>
          </a:xfrm>
        </p:grpSpPr>
        <p:sp>
          <p:nvSpPr>
            <p:cNvPr id="28" name="Rounded Rectangle 27"/>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dirty="0"/>
            </a:p>
          </p:txBody>
        </p:sp>
        <p:pic>
          <p:nvPicPr>
            <p:cNvPr id="33" name="Picture 32" descr="http://t2.gstatic.com/images?q=tbn:ANd9GcR4APHC6TT9w54M2zn_pvCiBxUNcspYPoVxirLRphBoJabfSvu7zw">
              <a:hlinkClick r:id="rId5"/>
            </p:cNvPr>
            <p:cNvPicPr>
              <a:picLocks noChangeAspect="1" noChangeArrowheads="1"/>
            </p:cNvPicPr>
            <p:nvPr userDrawn="1"/>
          </p:nvPicPr>
          <p:blipFill>
            <a:blip r:embed="rId6"/>
            <a:srcRect/>
            <a:stretch>
              <a:fillRect/>
            </a:stretch>
          </p:blipFill>
          <p:spPr bwMode="auto">
            <a:xfrm>
              <a:off x="44341112" y="28126638"/>
              <a:ext cx="914400" cy="914400"/>
            </a:xfrm>
            <a:prstGeom prst="rect">
              <a:avLst/>
            </a:prstGeom>
            <a:noFill/>
          </p:spPr>
        </p:pic>
        <p:sp>
          <p:nvSpPr>
            <p:cNvPr id="35"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smtClean="0">
                  <a:solidFill>
                    <a:schemeClr val="tx2"/>
                  </a:solidFill>
                  <a:latin typeface="Trebuchet MS" pitchFamily="34" charset="0"/>
                </a:rPr>
                <a:t>Student</a:t>
              </a:r>
              <a:r>
                <a:rPr lang="en-US" sz="1400" baseline="0" dirty="0" smtClean="0">
                  <a:solidFill>
                    <a:schemeClr val="tx2"/>
                  </a:solidFill>
                  <a:latin typeface="Trebuchet MS" pitchFamily="34" charset="0"/>
                </a:rPr>
                <a:t> discounts are available on our Facebook page. </a:t>
              </a:r>
            </a:p>
            <a:p>
              <a:r>
                <a:rPr lang="en-US" sz="1400" baseline="0" dirty="0" smtClean="0">
                  <a:solidFill>
                    <a:schemeClr val="tx2"/>
                  </a:solidFill>
                  <a:latin typeface="Trebuchet MS" pitchFamily="34" charset="0"/>
                </a:rPr>
                <a:t>Go to </a:t>
              </a:r>
              <a:r>
                <a:rPr lang="en-US" sz="1400" u="sng" baseline="0" dirty="0" smtClean="0">
                  <a:solidFill>
                    <a:schemeClr val="tx2"/>
                  </a:solidFill>
                  <a:latin typeface="Trebuchet MS" pitchFamily="34" charset="0"/>
                </a:rPr>
                <a:t>PosterPresentations.com</a:t>
              </a:r>
              <a:r>
                <a:rPr lang="en-US" sz="1400" baseline="0" dirty="0" smtClean="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1" name="Straight Connector 40"/>
          <p:cNvCxnSpPr/>
          <p:nvPr/>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30" name="Rectangle 29"/>
          <p:cNvSpPr/>
          <p:nvPr/>
        </p:nvSpPr>
        <p:spPr>
          <a:xfrm>
            <a:off x="-6491524" y="10199648"/>
            <a:ext cx="6261600" cy="388620"/>
          </a:xfrm>
          <a:prstGeom prst="rect">
            <a:avLst/>
          </a:prstGeom>
          <a:solidFill>
            <a:srgbClr val="002855"/>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dirty="0">
              <a:solidFill>
                <a:schemeClr val="bg1"/>
              </a:solidFill>
            </a:endParaRPr>
          </a:p>
        </p:txBody>
      </p:sp>
      <p:pic>
        <p:nvPicPr>
          <p:cNvPr id="2" name="Picture 1"/>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565079" y="615971"/>
            <a:ext cx="2761491" cy="1261874"/>
          </a:xfrm>
          <a:prstGeom prst="rect">
            <a:avLst/>
          </a:prstGeom>
        </p:spPr>
      </p:pic>
      <p:sp>
        <p:nvSpPr>
          <p:cNvPr id="37" name="Rectangle 33"/>
          <p:cNvSpPr>
            <a:spLocks noChangeArrowheads="1"/>
          </p:cNvSpPr>
          <p:nvPr userDrawn="1"/>
        </p:nvSpPr>
        <p:spPr bwMode="auto">
          <a:xfrm>
            <a:off x="7241249" y="2649220"/>
            <a:ext cx="6286500" cy="13373100"/>
          </a:xfrm>
          <a:prstGeom prst="roundRect">
            <a:avLst>
              <a:gd name="adj" fmla="val 3980"/>
            </a:avLst>
          </a:prstGeom>
          <a:solidFill>
            <a:schemeClr val="bg1">
              <a:lumMod val="95000"/>
            </a:schemeClr>
          </a:solidFill>
          <a:ln w="9525">
            <a:solidFill>
              <a:srgbClr val="002855"/>
            </a:solidFill>
            <a:miter lim="800000"/>
            <a:headEnd/>
            <a:tailEnd/>
          </a:ln>
          <a:effectLst/>
        </p:spPr>
        <p:txBody>
          <a:bodyPr wrap="none" lIns="52249" tIns="26124" rIns="52249" bIns="26124" anchor="ctr"/>
          <a:lstStyle/>
          <a:p>
            <a:pPr>
              <a:defRPr/>
            </a:pPr>
            <a:endParaRPr lang="en-US" dirty="0"/>
          </a:p>
        </p:txBody>
      </p:sp>
      <p:sp>
        <p:nvSpPr>
          <p:cNvPr id="38" name="Rectangle 33"/>
          <p:cNvSpPr>
            <a:spLocks noChangeArrowheads="1"/>
          </p:cNvSpPr>
          <p:nvPr userDrawn="1"/>
        </p:nvSpPr>
        <p:spPr bwMode="auto">
          <a:xfrm>
            <a:off x="13906037" y="2649220"/>
            <a:ext cx="6286500" cy="13373100"/>
          </a:xfrm>
          <a:prstGeom prst="roundRect">
            <a:avLst>
              <a:gd name="adj" fmla="val 3980"/>
            </a:avLst>
          </a:prstGeom>
          <a:solidFill>
            <a:schemeClr val="bg1">
              <a:lumMod val="95000"/>
            </a:schemeClr>
          </a:solidFill>
          <a:ln w="9525">
            <a:solidFill>
              <a:srgbClr val="002855"/>
            </a:solidFill>
            <a:miter lim="800000"/>
            <a:headEnd/>
            <a:tailEnd/>
          </a:ln>
          <a:effectLst/>
        </p:spPr>
        <p:txBody>
          <a:bodyPr wrap="none" lIns="52249" tIns="26124" rIns="52249" bIns="26124" anchor="ctr"/>
          <a:lstStyle/>
          <a:p>
            <a:pPr>
              <a:defRPr/>
            </a:pPr>
            <a:endParaRPr lang="en-US" dirty="0"/>
          </a:p>
        </p:txBody>
      </p:sp>
      <p:sp>
        <p:nvSpPr>
          <p:cNvPr id="39" name="Rectangle 33"/>
          <p:cNvSpPr>
            <a:spLocks noChangeArrowheads="1"/>
          </p:cNvSpPr>
          <p:nvPr userDrawn="1"/>
        </p:nvSpPr>
        <p:spPr bwMode="auto">
          <a:xfrm>
            <a:off x="20570825" y="2649220"/>
            <a:ext cx="6286500" cy="13373100"/>
          </a:xfrm>
          <a:prstGeom prst="roundRect">
            <a:avLst>
              <a:gd name="adj" fmla="val 3980"/>
            </a:avLst>
          </a:prstGeom>
          <a:solidFill>
            <a:schemeClr val="bg1">
              <a:lumMod val="95000"/>
            </a:schemeClr>
          </a:solidFill>
          <a:ln w="9525">
            <a:solidFill>
              <a:srgbClr val="002855"/>
            </a:solidFill>
            <a:miter lim="800000"/>
            <a:headEnd/>
            <a:tailEnd/>
          </a:ln>
          <a:effectLst/>
        </p:spPr>
        <p:txBody>
          <a:bodyPr wrap="none" lIns="52249" tIns="26124" rIns="52249" bIns="26124" anchor="ctr"/>
          <a:lstStyle/>
          <a:p>
            <a:pPr>
              <a:defRPr/>
            </a:pPr>
            <a:endParaRPr lang="en-US" dirty="0"/>
          </a:p>
        </p:txBody>
      </p:sp>
    </p:spTree>
  </p:cSld>
  <p:clrMap bg1="lt1" tx1="dk1" bg2="lt2" tx2="dk2" accent1="accent1" accent2="accent2" accent3="accent3" accent4="accent4" accent5="accent5" accent6="accent6" hlink="hlink" folHlink="folHlink"/>
  <p:sldLayoutIdLst>
    <p:sldLayoutId id="2147483652" r:id="rId1"/>
  </p:sldLayoutIdLst>
  <p:timing>
    <p:tnLst>
      <p:par>
        <p:cTn id="1" dur="indefinite" restart="never" nodeType="tmRoot"/>
      </p:par>
    </p:tnLst>
  </p:timing>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 name="Text Box 14"/>
          <p:cNvSpPr txBox="1">
            <a:spLocks noChangeArrowheads="1"/>
          </p:cNvSpPr>
          <p:nvPr/>
        </p:nvSpPr>
        <p:spPr bwMode="auto">
          <a:xfrm>
            <a:off x="938690" y="1611630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75000"/>
                  </a:schemeClr>
                </a:solidFill>
                <a:latin typeface="Arial" charset="0"/>
              </a:rPr>
              <a:t>RESEARCH POSTER PRESENTATION </a:t>
            </a:r>
            <a:r>
              <a:rPr lang="en-US" sz="300" b="1" dirty="0">
                <a:solidFill>
                  <a:schemeClr val="bg1">
                    <a:lumMod val="75000"/>
                  </a:schemeClr>
                </a:solidFill>
                <a:latin typeface="Arial" charset="0"/>
              </a:rPr>
              <a:t>DESIGN © </a:t>
            </a:r>
            <a:r>
              <a:rPr lang="en-US" sz="300" b="1" dirty="0" smtClean="0">
                <a:solidFill>
                  <a:schemeClr val="bg1">
                    <a:lumMod val="75000"/>
                  </a:schemeClr>
                </a:solidFill>
                <a:latin typeface="Arial" charset="0"/>
              </a:rPr>
              <a:t>2012</a:t>
            </a:r>
            <a:endParaRPr lang="en-US" sz="300" b="1" dirty="0">
              <a:solidFill>
                <a:schemeClr val="bg1">
                  <a:lumMod val="75000"/>
                </a:schemeClr>
              </a:solidFill>
              <a:latin typeface="Arial" charset="0"/>
            </a:endParaRP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grpSp>
        <p:nvGrpSpPr>
          <p:cNvPr id="2" name="Group 1"/>
          <p:cNvGrpSpPr/>
          <p:nvPr/>
        </p:nvGrpSpPr>
        <p:grpSpPr>
          <a:xfrm>
            <a:off x="572988" y="2628900"/>
            <a:ext cx="26286024" cy="13373100"/>
            <a:chOff x="571500" y="2628900"/>
            <a:chExt cx="26286024" cy="13373100"/>
          </a:xfrm>
        </p:grpSpPr>
        <p:sp>
          <p:nvSpPr>
            <p:cNvPr id="8" name="Rectangle 33"/>
            <p:cNvSpPr>
              <a:spLocks noChangeArrowheads="1"/>
            </p:cNvSpPr>
            <p:nvPr/>
          </p:nvSpPr>
          <p:spPr bwMode="auto">
            <a:xfrm>
              <a:off x="571500" y="2628900"/>
              <a:ext cx="8490857" cy="13373100"/>
            </a:xfrm>
            <a:prstGeom prst="roundRect">
              <a:avLst>
                <a:gd name="adj" fmla="val 2983"/>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1" name="Rectangle 33"/>
            <p:cNvSpPr>
              <a:spLocks noChangeArrowheads="1"/>
            </p:cNvSpPr>
            <p:nvPr userDrawn="1"/>
          </p:nvSpPr>
          <p:spPr bwMode="auto">
            <a:xfrm>
              <a:off x="9469084" y="2628900"/>
              <a:ext cx="8490857" cy="13373100"/>
            </a:xfrm>
            <a:prstGeom prst="roundRect">
              <a:avLst>
                <a:gd name="adj" fmla="val 2983"/>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2" name="Rectangle 33"/>
            <p:cNvSpPr>
              <a:spLocks noChangeArrowheads="1"/>
            </p:cNvSpPr>
            <p:nvPr userDrawn="1"/>
          </p:nvSpPr>
          <p:spPr bwMode="auto">
            <a:xfrm>
              <a:off x="18366667" y="2628900"/>
              <a:ext cx="8490857" cy="13373100"/>
            </a:xfrm>
            <a:prstGeom prst="roundRect">
              <a:avLst>
                <a:gd name="adj" fmla="val 2983"/>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grpSp>
      <p:sp>
        <p:nvSpPr>
          <p:cNvPr id="23" name="Rectangle 22"/>
          <p:cNvSpPr/>
          <p:nvPr/>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smtClean="0">
                <a:solidFill>
                  <a:schemeClr val="bg1"/>
                </a:solidFill>
                <a:latin typeface="Trebuchet MS" pitchFamily="34" charset="0"/>
              </a:rPr>
              <a:t>QUICK DESIGN</a:t>
            </a:r>
            <a:r>
              <a:rPr lang="en-US" sz="2500" b="1" baseline="0" dirty="0" smtClean="0">
                <a:solidFill>
                  <a:schemeClr val="bg1"/>
                </a:solidFill>
                <a:latin typeface="Trebuchet MS" pitchFamily="34" charset="0"/>
              </a:rPr>
              <a:t> </a:t>
            </a:r>
            <a:r>
              <a:rPr lang="en-US" sz="2500" b="1" dirty="0" smtClean="0">
                <a:solidFill>
                  <a:schemeClr val="bg1"/>
                </a:solidFill>
                <a:latin typeface="Trebuchet MS" pitchFamily="34" charset="0"/>
              </a:rPr>
              <a:t>GUIDE</a:t>
            </a:r>
          </a:p>
          <a:p>
            <a:pPr algn="ctr"/>
            <a:r>
              <a:rPr lang="en-US" sz="2300" b="1" dirty="0" smtClean="0">
                <a:solidFill>
                  <a:srgbClr val="FFFF00"/>
                </a:solidFill>
                <a:latin typeface="Trebuchet MS" pitchFamily="34" charset="0"/>
              </a:rPr>
              <a:t>(--THIS SECTION DOES NOT PRINT--)</a:t>
            </a:r>
          </a:p>
          <a:p>
            <a:pPr algn="ctr"/>
            <a:endParaRPr lang="en-US" sz="1800" b="1" dirty="0" smtClean="0">
              <a:latin typeface="Trebuchet MS" pitchFamily="34" charset="0"/>
            </a:endParaRPr>
          </a:p>
          <a:p>
            <a:pPr defTabSz="3765639"/>
            <a:r>
              <a:rPr lang="en-US" sz="1800" dirty="0" smtClean="0">
                <a:latin typeface="Trebuchet MS" pitchFamily="34" charset="0"/>
              </a:rPr>
              <a:t>This PowerPoint</a:t>
            </a:r>
            <a:r>
              <a:rPr lang="en-US" sz="1800" baseline="0" dirty="0" smtClean="0">
                <a:latin typeface="Trebuchet MS" pitchFamily="34" charset="0"/>
              </a:rPr>
              <a:t> </a:t>
            </a:r>
            <a:r>
              <a:rPr lang="en-US" sz="1800" dirty="0" smtClean="0">
                <a:latin typeface="Trebuchet MS" pitchFamily="34" charset="0"/>
              </a:rPr>
              <a:t>2007 template produces</a:t>
            </a:r>
            <a:r>
              <a:rPr lang="en-US" sz="1800" baseline="0" dirty="0" smtClean="0">
                <a:latin typeface="Trebuchet MS" pitchFamily="34" charset="0"/>
              </a:rPr>
              <a:t> </a:t>
            </a:r>
            <a:r>
              <a:rPr lang="en-US" sz="1800" dirty="0" smtClean="0">
                <a:latin typeface="Trebuchet MS" pitchFamily="34" charset="0"/>
              </a:rPr>
              <a:t>a 36”x60” professional  poster. You</a:t>
            </a:r>
            <a:r>
              <a:rPr lang="en-US" sz="1800" baseline="0" dirty="0" smtClean="0">
                <a:latin typeface="Trebuchet MS" pitchFamily="34" charset="0"/>
              </a:rPr>
              <a:t> can u</a:t>
            </a:r>
            <a:r>
              <a:rPr lang="en-US" sz="1800" dirty="0" smtClean="0">
                <a:latin typeface="Trebuchet MS" pitchFamily="34" charset="0"/>
              </a:rPr>
              <a:t>se</a:t>
            </a:r>
            <a:r>
              <a:rPr lang="en-US" sz="1800" baseline="0" dirty="0" smtClean="0">
                <a:latin typeface="Trebuchet MS" pitchFamily="34" charset="0"/>
              </a:rPr>
              <a:t> it to create your research poster and </a:t>
            </a:r>
            <a:r>
              <a:rPr lang="en-US" sz="1800" dirty="0" smtClean="0">
                <a:latin typeface="Trebuchet MS" pitchFamily="34" charset="0"/>
              </a:rPr>
              <a:t>save valuable time placing titles, subtitles,</a:t>
            </a:r>
            <a:r>
              <a:rPr lang="en-US" sz="1800" baseline="0" dirty="0" smtClean="0">
                <a:latin typeface="Trebuchet MS" pitchFamily="34" charset="0"/>
              </a:rPr>
              <a:t> text, and graphics</a:t>
            </a:r>
            <a:r>
              <a:rPr lang="en-US" sz="1800" dirty="0" smtClean="0">
                <a:latin typeface="Trebuchet MS" pitchFamily="34" charset="0"/>
              </a:rPr>
              <a:t>. </a:t>
            </a:r>
          </a:p>
          <a:p>
            <a:pPr defTabSz="4389219"/>
            <a:endParaRPr lang="en-US" sz="1800" dirty="0" smtClean="0">
              <a:latin typeface="Trebuchet MS" pitchFamily="34" charset="0"/>
            </a:endParaRPr>
          </a:p>
          <a:p>
            <a:pPr defTabSz="4389219"/>
            <a:r>
              <a:rPr lang="en-US" sz="1800" dirty="0" smtClean="0">
                <a:latin typeface="Trebuchet MS" pitchFamily="34" charset="0"/>
              </a:rPr>
              <a:t>We provide a series of online tutorials that will guide you through the poster design process and answer your poster production questions. </a:t>
            </a:r>
          </a:p>
          <a:p>
            <a:pPr defTabSz="4389219"/>
            <a:endParaRPr lang="en-US" sz="1800" dirty="0" smtClean="0">
              <a:latin typeface="Trebuchet MS" pitchFamily="34" charset="0"/>
            </a:endParaRPr>
          </a:p>
          <a:p>
            <a:pPr defTabSz="4389219"/>
            <a:r>
              <a:rPr lang="en-US" sz="1800" dirty="0" smtClean="0">
                <a:latin typeface="Trebuchet MS" pitchFamily="34" charset="0"/>
              </a:rPr>
              <a:t>To view our template tutorials, go online to </a:t>
            </a:r>
            <a:r>
              <a:rPr lang="en-US" sz="1800" b="1" dirty="0" smtClean="0">
                <a:solidFill>
                  <a:srgbClr val="FFFF00"/>
                </a:solidFill>
                <a:latin typeface="Trebuchet MS" pitchFamily="34" charset="0"/>
              </a:rPr>
              <a:t>PosterPresentations.com </a:t>
            </a:r>
            <a:r>
              <a:rPr lang="en-US" sz="1800" dirty="0" smtClean="0">
                <a:latin typeface="Trebuchet MS" pitchFamily="34" charset="0"/>
              </a:rPr>
              <a:t>and click on </a:t>
            </a:r>
            <a:r>
              <a:rPr lang="en-US" sz="1800" dirty="0" smtClean="0">
                <a:solidFill>
                  <a:srgbClr val="FFFF00"/>
                </a:solidFill>
                <a:latin typeface="Trebuchet MS" pitchFamily="34" charset="0"/>
              </a:rPr>
              <a:t>HELP DESK.</a:t>
            </a:r>
          </a:p>
          <a:p>
            <a:pPr defTabSz="4389219"/>
            <a:endParaRPr lang="en-US" sz="1800" dirty="0" smtClean="0">
              <a:latin typeface="Trebuchet MS" pitchFamily="34" charset="0"/>
            </a:endParaRPr>
          </a:p>
          <a:p>
            <a:pPr defTabSz="4389219"/>
            <a:r>
              <a:rPr lang="en-US" sz="1800" dirty="0" smtClean="0">
                <a:latin typeface="Trebuchet MS" pitchFamily="34" charset="0"/>
              </a:rPr>
              <a:t>When</a:t>
            </a:r>
            <a:r>
              <a:rPr lang="en-US" sz="1800" baseline="0" dirty="0" smtClean="0">
                <a:latin typeface="Trebuchet MS" pitchFamily="34" charset="0"/>
              </a:rPr>
              <a:t> you are ready to</a:t>
            </a:r>
            <a:r>
              <a:rPr lang="en-US" sz="1800" dirty="0" smtClean="0">
                <a:latin typeface="Trebuchet MS" pitchFamily="34" charset="0"/>
              </a:rPr>
              <a:t> </a:t>
            </a:r>
            <a:r>
              <a:rPr lang="en-US" sz="1800" baseline="0" dirty="0" smtClean="0">
                <a:latin typeface="Trebuchet MS" pitchFamily="34" charset="0"/>
              </a:rPr>
              <a:t> print your poster</a:t>
            </a:r>
            <a:r>
              <a:rPr lang="en-US" sz="1800" dirty="0" smtClean="0">
                <a:latin typeface="Trebuchet MS" pitchFamily="34" charset="0"/>
              </a:rPr>
              <a:t>,</a:t>
            </a:r>
            <a:r>
              <a:rPr lang="en-US" sz="1800" baseline="0" dirty="0" smtClean="0">
                <a:latin typeface="Trebuchet MS" pitchFamily="34" charset="0"/>
              </a:rPr>
              <a:t> go online to</a:t>
            </a:r>
            <a:r>
              <a:rPr lang="en-US" sz="2000" baseline="0" dirty="0" smtClean="0">
                <a:latin typeface="Trebuchet MS" pitchFamily="34" charset="0"/>
              </a:rPr>
              <a:t> </a:t>
            </a:r>
            <a:r>
              <a:rPr lang="en-US" sz="2400" b="1" dirty="0" smtClean="0">
                <a:solidFill>
                  <a:srgbClr val="FFFF00"/>
                </a:solidFill>
                <a:latin typeface="Trebuchet MS" pitchFamily="34" charset="0"/>
              </a:rPr>
              <a:t>PosterPresentations.com</a:t>
            </a:r>
            <a:r>
              <a:rPr lang="en-US" sz="2400" b="1" dirty="0" smtClean="0">
                <a:solidFill>
                  <a:schemeClr val="bg1"/>
                </a:solidFill>
                <a:latin typeface="Trebuchet MS" pitchFamily="34" charset="0"/>
              </a:rPr>
              <a:t>.</a:t>
            </a:r>
            <a:r>
              <a:rPr lang="en-US" sz="1800" dirty="0" smtClean="0">
                <a:latin typeface="Trebuchet MS" pitchFamily="34" charset="0"/>
              </a:rPr>
              <a:t/>
            </a:r>
            <a:br>
              <a:rPr lang="en-US" sz="1800" dirty="0" smtClean="0">
                <a:latin typeface="Trebuchet MS" pitchFamily="34" charset="0"/>
              </a:rPr>
            </a:br>
            <a:endParaRPr lang="en-US" sz="1800" dirty="0" smtClean="0">
              <a:latin typeface="Trebuchet MS" pitchFamily="34" charset="0"/>
            </a:endParaRPr>
          </a:p>
          <a:p>
            <a:pPr algn="l" defTabSz="3765639"/>
            <a:r>
              <a:rPr lang="en-US" sz="1800" b="1" dirty="0" smtClean="0">
                <a:solidFill>
                  <a:schemeClr val="bg1"/>
                </a:solidFill>
                <a:latin typeface="Trebuchet MS" pitchFamily="34" charset="0"/>
              </a:rPr>
              <a:t>Need</a:t>
            </a:r>
            <a:r>
              <a:rPr lang="en-US" sz="1800" b="1" baseline="0" dirty="0" smtClean="0">
                <a:solidFill>
                  <a:schemeClr val="bg1"/>
                </a:solidFill>
                <a:latin typeface="Trebuchet MS" pitchFamily="34" charset="0"/>
              </a:rPr>
              <a:t> Assistance?  </a:t>
            </a:r>
            <a:r>
              <a:rPr lang="en-US" sz="2400" b="1" baseline="0" dirty="0" smtClean="0">
                <a:solidFill>
                  <a:srgbClr val="FFFF00"/>
                </a:solidFill>
                <a:latin typeface="Trebuchet MS" pitchFamily="34" charset="0"/>
              </a:rPr>
              <a:t>Call  us at </a:t>
            </a:r>
            <a:r>
              <a:rPr lang="en-US" sz="2400" b="1" dirty="0" smtClean="0">
                <a:solidFill>
                  <a:srgbClr val="FFFF00"/>
                </a:solidFill>
                <a:latin typeface="Trebuchet MS" pitchFamily="34" charset="0"/>
              </a:rPr>
              <a:t>1.866.649.3004</a:t>
            </a:r>
          </a:p>
          <a:p>
            <a:pPr defTabSz="2508125"/>
            <a:r>
              <a:rPr lang="en-US" sz="1800" dirty="0" smtClean="0">
                <a:latin typeface="Trebuchet MS" pitchFamily="34" charset="0"/>
              </a:rPr>
              <a:t> </a:t>
            </a:r>
            <a:endParaRPr lang="en-US" sz="2300" b="1" dirty="0" smtClean="0">
              <a:solidFill>
                <a:srgbClr val="FFFF00"/>
              </a:solidFill>
              <a:latin typeface="Trebuchet MS" pitchFamily="34" charset="0"/>
            </a:endParaRPr>
          </a:p>
          <a:p>
            <a:pPr algn="ctr"/>
            <a:r>
              <a:rPr lang="en-US" sz="2500" b="1" dirty="0" smtClean="0">
                <a:solidFill>
                  <a:schemeClr val="bg1"/>
                </a:solidFill>
                <a:latin typeface="Trebuchet MS" pitchFamily="34" charset="0"/>
              </a:rPr>
              <a:t>Object Placeholders</a:t>
            </a:r>
          </a:p>
          <a:p>
            <a:pPr algn="ctr"/>
            <a:endParaRPr lang="en-US" sz="2500" b="1" dirty="0" smtClean="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latin typeface="Trebuchet MS" pitchFamily="34" charset="0"/>
              </a:rPr>
              <a:t>To</a:t>
            </a:r>
            <a:r>
              <a:rPr lang="en-US" sz="1800" baseline="0" dirty="0" smtClean="0">
                <a:latin typeface="Trebuchet MS" pitchFamily="34" charset="0"/>
              </a:rPr>
              <a:t> add text, c</a:t>
            </a:r>
            <a:r>
              <a:rPr lang="en-US" sz="1800" dirty="0" smtClean="0">
                <a:latin typeface="Trebuchet MS" pitchFamily="34" charset="0"/>
              </a:rPr>
              <a:t>lick inside</a:t>
            </a:r>
            <a:r>
              <a:rPr lang="en-US" sz="1800" baseline="0" dirty="0" smtClean="0">
                <a:latin typeface="Trebuchet MS" pitchFamily="34" charset="0"/>
              </a:rPr>
              <a:t> a placeholder on the poster and type or paste your text.  To move a placeholder, click it </a:t>
            </a:r>
            <a:r>
              <a:rPr lang="en-US" sz="1800" u="sng" baseline="0" dirty="0" smtClean="0">
                <a:latin typeface="Trebuchet MS" pitchFamily="34" charset="0"/>
              </a:rPr>
              <a:t>once</a:t>
            </a:r>
            <a:r>
              <a:rPr lang="en-US" sz="1800" baseline="0" dirty="0" smtClean="0">
                <a:latin typeface="Trebuchet MS" pitchFamily="34" charset="0"/>
              </a:rPr>
              <a:t> (to select it).  Place your cursor on its frame, and your cursor will change to this symbol       .  Click </a:t>
            </a:r>
            <a:r>
              <a:rPr lang="en-US" sz="1800" u="sng" baseline="0" dirty="0" smtClean="0">
                <a:latin typeface="Trebuchet MS" pitchFamily="34" charset="0"/>
              </a:rPr>
              <a:t>once</a:t>
            </a:r>
            <a:r>
              <a:rPr lang="en-US" sz="1800" baseline="0" dirty="0" smtClean="0">
                <a:latin typeface="Trebuchet MS" pitchFamily="34" charset="0"/>
              </a:rPr>
              <a:t> and drag it to a new location where you can resize it. </a:t>
            </a:r>
          </a:p>
          <a:p>
            <a:pPr defTabSz="3765639"/>
            <a:endParaRPr lang="en-US" sz="1800" dirty="0" smtClean="0">
              <a:latin typeface="Trebuchet MS" pitchFamily="34" charset="0"/>
            </a:endParaRPr>
          </a:p>
          <a:p>
            <a:pPr defTabSz="3765639"/>
            <a:r>
              <a:rPr lang="en-US" sz="1800" b="1" dirty="0" smtClean="0">
                <a:solidFill>
                  <a:srgbClr val="FFFF00"/>
                </a:solidFill>
                <a:latin typeface="Trebuchet MS" pitchFamily="34" charset="0"/>
              </a:rPr>
              <a:t>Section Header placeholder</a:t>
            </a:r>
          </a:p>
          <a:p>
            <a:pPr defTabSz="3765639"/>
            <a:r>
              <a:rPr lang="en-US" sz="1800" baseline="0" dirty="0" smtClean="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smtClean="0">
              <a:latin typeface="Trebuchet MS" pitchFamily="34" charset="0"/>
            </a:endParaRPr>
          </a:p>
          <a:p>
            <a:pPr defTabSz="4389219"/>
            <a:endParaRPr lang="en-US" sz="1800" dirty="0" smtClean="0">
              <a:latin typeface="Trebuchet MS" pitchFamily="34" charset="0"/>
            </a:endParaRPr>
          </a:p>
          <a:p>
            <a:pPr defTabSz="4389219"/>
            <a:endParaRPr lang="en-US" sz="1800" b="1" dirty="0" smtClean="0">
              <a:solidFill>
                <a:srgbClr val="FFFF00"/>
              </a:solidFill>
              <a:latin typeface="Trebuchet MS" pitchFamily="34" charset="0"/>
            </a:endParaRPr>
          </a:p>
          <a:p>
            <a:pPr defTabSz="4389219"/>
            <a:r>
              <a:rPr lang="en-US" sz="1800" b="1" dirty="0" smtClean="0">
                <a:solidFill>
                  <a:srgbClr val="FFFF00"/>
                </a:solidFill>
                <a:latin typeface="Trebuchet MS" pitchFamily="34" charset="0"/>
              </a:rPr>
              <a:t>Text placeholder</a:t>
            </a:r>
          </a:p>
          <a:p>
            <a:pPr defTabSz="4389219"/>
            <a:r>
              <a:rPr lang="en-US" sz="1800" baseline="0" dirty="0" smtClean="0">
                <a:latin typeface="Trebuchet MS" pitchFamily="34" charset="0"/>
              </a:rPr>
              <a:t>Move this preformatted text placeholder to the poster to add a new body of text.</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1" baseline="0" dirty="0" smtClean="0">
              <a:solidFill>
                <a:srgbClr val="FFFF00"/>
              </a:solidFill>
              <a:latin typeface="Trebuchet MS" pitchFamily="34" charset="0"/>
            </a:endParaRPr>
          </a:p>
          <a:p>
            <a:pPr defTabSz="4389219"/>
            <a:r>
              <a:rPr lang="en-US" sz="1800" b="1" baseline="0" dirty="0" smtClean="0">
                <a:solidFill>
                  <a:srgbClr val="FFFF00"/>
                </a:solidFill>
                <a:latin typeface="Trebuchet MS" pitchFamily="34" charset="0"/>
              </a:rPr>
              <a:t>Picture placeholder</a:t>
            </a:r>
          </a:p>
          <a:p>
            <a:pPr defTabSz="4389219"/>
            <a:r>
              <a:rPr lang="en-US" sz="1800" baseline="0" dirty="0" smtClean="0">
                <a:latin typeface="Trebuchet MS" pitchFamily="34" charset="0"/>
              </a:rPr>
              <a:t>Move this graphic placeholder onto your poster, size it first, and then click it to add a picture to the poster.</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dirty="0" smtClean="0">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b="1" dirty="0" smtClean="0">
              <a:solidFill>
                <a:srgbClr val="FFFF00"/>
              </a:solidFill>
              <a:latin typeface="Trebuchet MS" pitchFamily="34" charset="0"/>
            </a:endParaRPr>
          </a:p>
          <a:p>
            <a:pPr algn="ctr"/>
            <a:endParaRPr lang="en-US" sz="1800" b="1" dirty="0">
              <a:latin typeface="Trebuchet MS" pitchFamily="34" charset="0"/>
            </a:endParaRPr>
          </a:p>
        </p:txBody>
      </p:sp>
      <p:sp>
        <p:nvSpPr>
          <p:cNvPr id="25" name="Rectangle 24"/>
          <p:cNvSpPr/>
          <p:nvPr/>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dirty="0"/>
          </a:p>
        </p:txBody>
      </p:sp>
      <p:pic>
        <p:nvPicPr>
          <p:cNvPr id="26" name="Picture 2"/>
          <p:cNvPicPr>
            <a:picLocks noChangeAspect="1" noChangeArrowheads="1"/>
          </p:cNvPicPr>
          <p:nvPr/>
        </p:nvPicPr>
        <p:blipFill>
          <a:blip r:embed="rId3"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grpSp>
        <p:nvGrpSpPr>
          <p:cNvPr id="38" name="Group 37"/>
          <p:cNvGrpSpPr/>
          <p:nvPr/>
        </p:nvGrpSpPr>
        <p:grpSpPr>
          <a:xfrm>
            <a:off x="-6223790" y="15575235"/>
            <a:ext cx="5771525" cy="644181"/>
            <a:chOff x="44242388" y="28054064"/>
            <a:chExt cx="9771400" cy="1090621"/>
          </a:xfrm>
        </p:grpSpPr>
        <p:sp>
          <p:nvSpPr>
            <p:cNvPr id="40" name="Rounded Rectangle 39"/>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dirty="0"/>
            </a:p>
          </p:txBody>
        </p:sp>
        <p:pic>
          <p:nvPicPr>
            <p:cNvPr id="41" name="Picture 40" descr="http://t2.gstatic.com/images?q=tbn:ANd9GcR4APHC6TT9w54M2zn_pvCiBxUNcspYPoVxirLRphBoJabfSvu7zw">
              <a:hlinkClick r:id="rId4"/>
            </p:cNvPr>
            <p:cNvPicPr>
              <a:picLocks noChangeAspect="1" noChangeArrowheads="1"/>
            </p:cNvPicPr>
            <p:nvPr userDrawn="1"/>
          </p:nvPicPr>
          <p:blipFill>
            <a:blip r:embed="rId5"/>
            <a:srcRect/>
            <a:stretch>
              <a:fillRect/>
            </a:stretch>
          </p:blipFill>
          <p:spPr bwMode="auto">
            <a:xfrm>
              <a:off x="44341112" y="28126638"/>
              <a:ext cx="914400" cy="914400"/>
            </a:xfrm>
            <a:prstGeom prst="rect">
              <a:avLst/>
            </a:prstGeom>
            <a:noFill/>
          </p:spPr>
        </p:pic>
        <p:sp>
          <p:nvSpPr>
            <p:cNvPr id="42"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smtClean="0">
                  <a:solidFill>
                    <a:schemeClr val="tx2"/>
                  </a:solidFill>
                  <a:latin typeface="Trebuchet MS" pitchFamily="34" charset="0"/>
                </a:rPr>
                <a:t>Student</a:t>
              </a:r>
              <a:r>
                <a:rPr lang="en-US" sz="1400" baseline="0" dirty="0" smtClean="0">
                  <a:solidFill>
                    <a:schemeClr val="tx2"/>
                  </a:solidFill>
                  <a:latin typeface="Trebuchet MS" pitchFamily="34" charset="0"/>
                </a:rPr>
                <a:t> discounts are available on our Facebook page. </a:t>
              </a:r>
            </a:p>
            <a:p>
              <a:r>
                <a:rPr lang="en-US" sz="1400" baseline="0" dirty="0" smtClean="0">
                  <a:solidFill>
                    <a:schemeClr val="tx2"/>
                  </a:solidFill>
                  <a:latin typeface="Trebuchet MS" pitchFamily="34" charset="0"/>
                </a:rPr>
                <a:t>Go to </a:t>
              </a:r>
              <a:r>
                <a:rPr lang="en-US" sz="1400" u="sng" baseline="0" dirty="0" smtClean="0">
                  <a:solidFill>
                    <a:schemeClr val="tx2"/>
                  </a:solidFill>
                  <a:latin typeface="Trebuchet MS" pitchFamily="34" charset="0"/>
                </a:rPr>
                <a:t>PosterPresentations.com</a:t>
              </a:r>
              <a:r>
                <a:rPr lang="en-US" sz="1400" baseline="0" dirty="0" smtClean="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4" name="Straight Connector 43"/>
          <p:cNvCxnSpPr/>
          <p:nvPr/>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5" name="Rectangle 44"/>
          <p:cNvSpPr/>
          <p:nvPr/>
        </p:nvSpPr>
        <p:spPr>
          <a:xfrm>
            <a:off x="-6491524" y="10199648"/>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dirty="0"/>
          </a:p>
        </p:txBody>
      </p:sp>
      <p:sp>
        <p:nvSpPr>
          <p:cNvPr id="46" name="Rectangle 45"/>
          <p:cNvSpPr/>
          <p:nvPr/>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smtClean="0">
                <a:solidFill>
                  <a:schemeClr val="bg1"/>
                </a:solidFill>
                <a:latin typeface="Trebuchet MS" pitchFamily="34" charset="0"/>
              </a:rPr>
              <a:t>QUICK</a:t>
            </a:r>
            <a:r>
              <a:rPr lang="en-US" sz="2400" b="1" baseline="0" dirty="0" smtClean="0">
                <a:solidFill>
                  <a:schemeClr val="bg1"/>
                </a:solidFill>
                <a:latin typeface="Trebuchet MS" pitchFamily="34" charset="0"/>
              </a:rPr>
              <a:t> TIPS</a:t>
            </a:r>
            <a:endParaRPr lang="en-US" sz="2400" b="1" dirty="0" smtClean="0">
              <a:solidFill>
                <a:schemeClr val="bg1"/>
              </a:solidFill>
              <a:latin typeface="Trebuchet MS" pitchFamily="34" charset="0"/>
            </a:endParaRPr>
          </a:p>
          <a:p>
            <a:pPr algn="ctr">
              <a:lnSpc>
                <a:spcPts val="2400"/>
              </a:lnSpc>
            </a:pPr>
            <a:r>
              <a:rPr lang="en-US" sz="2400" b="1" dirty="0" smtClean="0">
                <a:solidFill>
                  <a:srgbClr val="FFFF00"/>
                </a:solidFill>
                <a:latin typeface="Trebuchet MS" pitchFamily="34" charset="0"/>
              </a:rPr>
              <a:t>(--THIS SECTION DOES NOT PRINT--)</a:t>
            </a:r>
          </a:p>
          <a:p>
            <a:pPr defTabSz="3134780">
              <a:lnSpc>
                <a:spcPts val="2100"/>
              </a:lnSpc>
            </a:pPr>
            <a:endParaRPr lang="en-US" sz="1800" dirty="0" smtClean="0">
              <a:latin typeface="Trebuchet MS" pitchFamily="34" charset="0"/>
            </a:endParaRPr>
          </a:p>
          <a:p>
            <a:pPr defTabSz="3134780">
              <a:lnSpc>
                <a:spcPts val="2100"/>
              </a:lnSpc>
            </a:pPr>
            <a:r>
              <a:rPr lang="en-US" sz="1800" dirty="0" smtClean="0">
                <a:latin typeface="Trebuchet MS" pitchFamily="34" charset="0"/>
              </a:rPr>
              <a:t>This PowerPoint</a:t>
            </a:r>
            <a:r>
              <a:rPr lang="en-US" sz="1800" baseline="0" dirty="0" smtClean="0">
                <a:latin typeface="Trebuchet MS" pitchFamily="34" charset="0"/>
              </a:rPr>
              <a:t> template requires basic PowerPoint (version 2007 or newer) skills. Below is a list of commonly asked questions specific to this template. </a:t>
            </a:r>
            <a:br>
              <a:rPr lang="en-US" sz="1800" baseline="0" dirty="0" smtClean="0">
                <a:latin typeface="Trebuchet MS" pitchFamily="34" charset="0"/>
              </a:rPr>
            </a:br>
            <a:r>
              <a:rPr lang="en-US" sz="1800" baseline="0" dirty="0" smtClean="0">
                <a:latin typeface="Trebuchet MS" pitchFamily="34" charset="0"/>
              </a:rPr>
              <a:t>If you are using an older version of PowerPoint some template features may not work properly.</a:t>
            </a:r>
            <a:endParaRPr lang="en-US" sz="2400" b="1" dirty="0" smtClean="0">
              <a:solidFill>
                <a:srgbClr val="FFFF00"/>
              </a:solidFill>
              <a:latin typeface="Trebuchet MS" pitchFamily="34" charset="0"/>
            </a:endParaRPr>
          </a:p>
          <a:p>
            <a:pPr defTabSz="3134780">
              <a:lnSpc>
                <a:spcPts val="2100"/>
              </a:lnSpc>
            </a:pPr>
            <a:endParaRPr lang="en-US" sz="2400" b="1" dirty="0" smtClean="0">
              <a:solidFill>
                <a:srgbClr val="FFFF00"/>
              </a:solidFill>
              <a:latin typeface="Trebuchet MS" pitchFamily="34" charset="0"/>
            </a:endParaRPr>
          </a:p>
          <a:p>
            <a:pPr algn="ctr">
              <a:lnSpc>
                <a:spcPts val="2100"/>
              </a:lnSpc>
            </a:pPr>
            <a:r>
              <a:rPr lang="en-US" sz="2400" b="1" baseline="0" dirty="0" smtClean="0">
                <a:solidFill>
                  <a:schemeClr val="bg1"/>
                </a:solidFill>
                <a:latin typeface="Trebuchet MS" pitchFamily="34" charset="0"/>
              </a:rPr>
              <a:t>Template FAQs</a:t>
            </a:r>
            <a:endParaRPr lang="en-US" sz="1800" baseline="0" dirty="0" smtClean="0">
              <a:latin typeface="Trebuchet MS" pitchFamily="34" charset="0"/>
            </a:endParaRPr>
          </a:p>
          <a:p>
            <a:pPr algn="ctr"/>
            <a:endParaRPr lang="en-US" sz="1800" b="1" dirty="0" smtClean="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smtClean="0">
                <a:solidFill>
                  <a:srgbClr val="FFFF00"/>
                </a:solidFill>
                <a:latin typeface="Trebuchet MS" pitchFamily="34" charset="0"/>
              </a:rPr>
              <a:t>Verifying the quality of your graphics</a:t>
            </a:r>
          </a:p>
          <a:p>
            <a:pPr defTabSz="2689420"/>
            <a:r>
              <a:rPr lang="en-US" sz="1800" dirty="0" smtClean="0">
                <a:latin typeface="Trebuchet MS" pitchFamily="34" charset="0"/>
              </a:rPr>
              <a:t>Go to the </a:t>
            </a:r>
            <a:r>
              <a:rPr lang="en-US" sz="1800" baseline="0" dirty="0" smtClean="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smtClean="0">
                <a:latin typeface="Trebuchet MS" pitchFamily="34" charset="0"/>
              </a:rPr>
            </a:br>
            <a:endParaRPr lang="en-US" sz="1800" baseline="0" dirty="0" smtClean="0">
              <a:latin typeface="Trebuchet MS" pitchFamily="34" charset="0"/>
            </a:endParaRPr>
          </a:p>
          <a:p>
            <a:pPr defTabSz="2689420"/>
            <a:endParaRPr lang="en-US" sz="1800" b="1" baseline="0" dirty="0" smtClean="0">
              <a:solidFill>
                <a:srgbClr val="FFFF00"/>
              </a:solidFill>
              <a:latin typeface="Trebuchet MS" pitchFamily="34" charset="0"/>
            </a:endParaRPr>
          </a:p>
          <a:p>
            <a:pPr defTabSz="2689420"/>
            <a:r>
              <a:rPr lang="en-US" sz="1800" b="1" baseline="0" dirty="0" smtClean="0">
                <a:solidFill>
                  <a:srgbClr val="FFFF00"/>
                </a:solidFill>
                <a:latin typeface="Trebuchet MS" pitchFamily="34" charset="0"/>
              </a:rPr>
              <a:t>Modifying the layout</a:t>
            </a:r>
          </a:p>
          <a:p>
            <a:pPr defTabSz="2689420"/>
            <a:r>
              <a:rPr lang="en-US" sz="1800" dirty="0" smtClean="0">
                <a:latin typeface="Trebuchet MS" pitchFamily="34" charset="0"/>
              </a:rPr>
              <a:t>This template has four </a:t>
            </a:r>
            <a:r>
              <a:rPr lang="en-US" sz="1800" baseline="0" dirty="0" smtClean="0">
                <a:latin typeface="Trebuchet MS" pitchFamily="34" charset="0"/>
              </a:rPr>
              <a:t>different </a:t>
            </a:r>
          </a:p>
          <a:p>
            <a:pPr defTabSz="2689420"/>
            <a:r>
              <a:rPr lang="en-US" sz="1800" baseline="0" dirty="0" smtClean="0">
                <a:latin typeface="Trebuchet MS" pitchFamily="34" charset="0"/>
              </a:rPr>
              <a:t>column layouts.   </a:t>
            </a:r>
            <a:r>
              <a:rPr lang="en-US" sz="1800" u="sng" baseline="0" dirty="0" smtClean="0">
                <a:latin typeface="Trebuchet MS" pitchFamily="34" charset="0"/>
              </a:rPr>
              <a:t>Right-click</a:t>
            </a:r>
            <a:r>
              <a:rPr lang="en-US" sz="1800" baseline="0" dirty="0" smtClean="0">
                <a:latin typeface="Trebuchet MS" pitchFamily="34" charset="0"/>
              </a:rPr>
              <a:t> </a:t>
            </a:r>
          </a:p>
          <a:p>
            <a:pPr defTabSz="2689420"/>
            <a:r>
              <a:rPr lang="en-US" sz="1800" baseline="0" dirty="0" smtClean="0">
                <a:latin typeface="Trebuchet MS" pitchFamily="34" charset="0"/>
              </a:rPr>
              <a:t>your mouse on the background </a:t>
            </a:r>
          </a:p>
          <a:p>
            <a:pPr defTabSz="2689420"/>
            <a:r>
              <a:rPr lang="en-US" sz="1800" baseline="0" dirty="0" smtClean="0">
                <a:latin typeface="Trebuchet MS" pitchFamily="34" charset="0"/>
              </a:rPr>
              <a:t>and click on LAYOUT to see the</a:t>
            </a:r>
          </a:p>
          <a:p>
            <a:pPr defTabSz="2689420"/>
            <a:r>
              <a:rPr lang="en-US" sz="1800" baseline="0" dirty="0" smtClean="0">
                <a:latin typeface="Trebuchet MS" pitchFamily="34" charset="0"/>
              </a:rPr>
              <a:t> layout options.  The columns in </a:t>
            </a:r>
          </a:p>
          <a:p>
            <a:pPr defTabSz="2689420"/>
            <a:r>
              <a:rPr lang="en-US" sz="1800" baseline="0" dirty="0" smtClean="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Importing text and graphics from external sources</a:t>
            </a:r>
          </a:p>
          <a:p>
            <a:pPr defTabSz="2689420"/>
            <a:r>
              <a:rPr lang="en-US" sz="1800" b="1" u="sng" baseline="0" dirty="0" smtClean="0">
                <a:latin typeface="Trebuchet MS" pitchFamily="34" charset="0"/>
              </a:rPr>
              <a:t>TEXT: </a:t>
            </a:r>
            <a:r>
              <a:rPr lang="en-US" sz="1800" baseline="0" dirty="0" smtClean="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PHOTOS: </a:t>
            </a:r>
            <a:r>
              <a:rPr lang="en-US" sz="1800" baseline="0" dirty="0" smtClean="0">
                <a:latin typeface="Trebuchet MS" pitchFamily="34" charset="0"/>
              </a:rPr>
              <a:t>Drag in a picture placeholder, size it </a:t>
            </a:r>
            <a:r>
              <a:rPr lang="en-US" sz="1800" u="sng" baseline="0" dirty="0" smtClean="0">
                <a:latin typeface="Trebuchet MS" pitchFamily="34" charset="0"/>
              </a:rPr>
              <a:t>first</a:t>
            </a:r>
            <a:r>
              <a:rPr lang="en-US" sz="1800" baseline="0" dirty="0" smtClean="0">
                <a:latin typeface="Trebuchet MS" pitchFamily="34" charset="0"/>
              </a:rPr>
              <a:t>, click in it and insert a photo from the menu.</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TABLES: </a:t>
            </a:r>
            <a:r>
              <a:rPr lang="en-US" sz="1800" baseline="0" dirty="0" smtClean="0">
                <a:latin typeface="Trebuchet MS" pitchFamily="34" charset="0"/>
              </a:rPr>
              <a:t>You can copy and paste a table from an external document onto this poster template. To adjust the way the text fits within the cells of a table that has been pasted, </a:t>
            </a:r>
            <a:r>
              <a:rPr lang="en-US" sz="1800" u="sng" baseline="0" dirty="0" smtClean="0">
                <a:latin typeface="Trebuchet MS" pitchFamily="34" charset="0"/>
              </a:rPr>
              <a:t>right-click</a:t>
            </a:r>
            <a:r>
              <a:rPr lang="en-US" sz="1800" baseline="0" dirty="0" smtClean="0">
                <a:latin typeface="Trebuchet MS" pitchFamily="34" charset="0"/>
              </a:rPr>
              <a:t> on the table, click FORMAT SHAPE  then click on TEXT BOX and change the INTERNAL MARGIN values to 0.25.</a:t>
            </a:r>
          </a:p>
          <a:p>
            <a:pPr defTabSz="2689420"/>
            <a:endParaRPr lang="en-US" sz="1800" baseline="0" dirty="0" smtClean="0">
              <a:latin typeface="Trebuchet MS" pitchFamily="34" charset="0"/>
            </a:endParaRPr>
          </a:p>
          <a:p>
            <a:pPr defTabSz="2689420"/>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Modifying the color scheme</a:t>
            </a:r>
          </a:p>
          <a:p>
            <a:pPr defTabSz="2689420"/>
            <a:r>
              <a:rPr lang="en-US" sz="1800" baseline="0" dirty="0" smtClean="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2508125">
              <a:lnSpc>
                <a:spcPts val="2100"/>
              </a:lnSpc>
            </a:pPr>
            <a:endParaRPr lang="en-US" sz="1200" baseline="0" dirty="0" smtClean="0">
              <a:latin typeface="Trebuchet MS" pitchFamily="34" charset="0"/>
            </a:endParaRPr>
          </a:p>
          <a:p>
            <a:pPr defTabSz="2508125">
              <a:lnSpc>
                <a:spcPts val="2100"/>
              </a:lnSpc>
            </a:pPr>
            <a:endParaRPr lang="en-US" sz="1200" dirty="0" smtClean="0">
              <a:latin typeface="Trebuchet MS" pitchFamily="34" charset="0"/>
            </a:endParaRPr>
          </a:p>
          <a:p>
            <a:pPr algn="ctr">
              <a:lnSpc>
                <a:spcPts val="2100"/>
              </a:lnSpc>
            </a:pPr>
            <a:endParaRPr lang="en-US" sz="1200" b="1" dirty="0" smtClean="0">
              <a:solidFill>
                <a:schemeClr val="bg1"/>
              </a:solidFill>
              <a:latin typeface="Trebuchet MS" pitchFamily="34" charset="0"/>
            </a:endParaRPr>
          </a:p>
          <a:p>
            <a:pPr defTabSz="2508125">
              <a:lnSpc>
                <a:spcPts val="2100"/>
              </a:lnSpc>
            </a:pPr>
            <a:endParaRPr lang="en-US" sz="1200" b="1" dirty="0" smtClean="0">
              <a:solidFill>
                <a:srgbClr val="FFFF00"/>
              </a:solidFill>
              <a:latin typeface="Trebuchet MS" pitchFamily="34" charset="0"/>
            </a:endParaRPr>
          </a:p>
          <a:p>
            <a:pPr algn="ctr">
              <a:lnSpc>
                <a:spcPts val="2100"/>
              </a:lnSpc>
            </a:pPr>
            <a:endParaRPr lang="en-US" sz="1800" b="1" dirty="0">
              <a:latin typeface="Trebuchet MS" pitchFamily="34" charset="0"/>
            </a:endParaRPr>
          </a:p>
        </p:txBody>
      </p:sp>
      <p:pic>
        <p:nvPicPr>
          <p:cNvPr id="47" name="Picture 2"/>
          <p:cNvPicPr>
            <a:picLocks noChangeAspect="1" noChangeArrowheads="1"/>
          </p:cNvPicPr>
          <p:nvPr/>
        </p:nvPicPr>
        <p:blipFill>
          <a:blip r:embed="rId6" cstate="print"/>
          <a:srcRect/>
          <a:stretch>
            <a:fillRect/>
          </a:stretch>
        </p:blipFill>
        <p:spPr bwMode="auto">
          <a:xfrm>
            <a:off x="31307318" y="6276070"/>
            <a:ext cx="2438880" cy="1258463"/>
          </a:xfrm>
          <a:prstGeom prst="rect">
            <a:avLst/>
          </a:prstGeom>
          <a:noFill/>
          <a:ln w="9525">
            <a:noFill/>
            <a:miter lim="800000"/>
            <a:headEnd/>
            <a:tailEnd/>
          </a:ln>
          <a:effectLst/>
        </p:spPr>
      </p:pic>
      <p:sp>
        <p:nvSpPr>
          <p:cNvPr id="48" name="TextBox 47"/>
          <p:cNvSpPr txBox="1"/>
          <p:nvPr/>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smtClean="0">
                <a:solidFill>
                  <a:schemeClr val="bg1"/>
                </a:solidFill>
              </a:rPr>
              <a:t>© 2013 PosterPresentations.com</a:t>
            </a:r>
            <a:br>
              <a:rPr lang="en-US" sz="2000" dirty="0" smtClean="0">
                <a:solidFill>
                  <a:schemeClr val="bg1"/>
                </a:solidFill>
              </a:rPr>
            </a:br>
            <a:r>
              <a:rPr lang="en-US" sz="2000" dirty="0" smtClean="0">
                <a:solidFill>
                  <a:schemeClr val="bg1"/>
                </a:solidFill>
              </a:rPr>
              <a:t>    </a:t>
            </a:r>
            <a:r>
              <a:rPr lang="en-US" sz="1800" dirty="0" smtClean="0">
                <a:solidFill>
                  <a:schemeClr val="bg1"/>
                </a:solidFill>
              </a:rPr>
              <a:t>2117 Fourth Street ,</a:t>
            </a:r>
            <a:r>
              <a:rPr lang="en-US" sz="1800" baseline="0" dirty="0" smtClean="0">
                <a:solidFill>
                  <a:schemeClr val="bg1"/>
                </a:solidFill>
              </a:rPr>
              <a:t> Unit C</a:t>
            </a:r>
            <a:br>
              <a:rPr lang="en-US" sz="1800" baseline="0" dirty="0" smtClean="0">
                <a:solidFill>
                  <a:schemeClr val="bg1"/>
                </a:solidFill>
              </a:rPr>
            </a:br>
            <a:r>
              <a:rPr lang="en-US" sz="1800" baseline="0" dirty="0" smtClean="0">
                <a:solidFill>
                  <a:schemeClr val="bg1"/>
                </a:solidFill>
              </a:rPr>
              <a:t>    Berkeley  CA  94710</a:t>
            </a:r>
            <a:br>
              <a:rPr lang="en-US" sz="1800" baseline="0" dirty="0" smtClean="0">
                <a:solidFill>
                  <a:schemeClr val="bg1"/>
                </a:solidFill>
              </a:rPr>
            </a:br>
            <a:r>
              <a:rPr lang="en-US" sz="1800" baseline="0" dirty="0" smtClean="0">
                <a:solidFill>
                  <a:schemeClr val="bg1"/>
                </a:solidFill>
              </a:rPr>
              <a:t>    </a:t>
            </a:r>
            <a:r>
              <a:rPr lang="en-US" sz="1800" b="1" baseline="0" dirty="0" smtClean="0">
                <a:solidFill>
                  <a:srgbClr val="FFFF00"/>
                </a:solidFill>
              </a:rPr>
              <a:t>posterpresenter@gmail.com</a:t>
            </a:r>
            <a:endParaRPr lang="en-US" sz="2000" b="1" dirty="0">
              <a:solidFill>
                <a:srgbClr val="FFFF00"/>
              </a:solidFill>
            </a:endParaRPr>
          </a:p>
        </p:txBody>
      </p:sp>
      <p:cxnSp>
        <p:nvCxnSpPr>
          <p:cNvPr id="49" name="Straight Connector 48"/>
          <p:cNvCxnSpPr/>
          <p:nvPr/>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4" name="Rectangle 36"/>
          <p:cNvSpPr>
            <a:spLocks noChangeArrowheads="1"/>
          </p:cNvSpPr>
          <p:nvPr/>
        </p:nvSpPr>
        <p:spPr bwMode="auto">
          <a:xfrm>
            <a:off x="0" y="0"/>
            <a:ext cx="27432000" cy="2400300"/>
          </a:xfrm>
          <a:prstGeom prst="rect">
            <a:avLst/>
          </a:prstGeom>
          <a:gradFill flip="none" rotWithShape="1">
            <a:gsLst>
              <a:gs pos="0">
                <a:schemeClr val="bg2">
                  <a:lumMod val="90000"/>
                </a:schemeClr>
              </a:gs>
              <a:gs pos="0">
                <a:srgbClr val="C99700"/>
              </a:gs>
              <a:gs pos="73000">
                <a:schemeClr val="bg1">
                  <a:lumMod val="0"/>
                  <a:lumOff val="100000"/>
                </a:schemeClr>
              </a:gs>
            </a:gsLst>
            <a:lin ang="5400000" scaled="1"/>
            <a:tileRect/>
          </a:gradFill>
          <a:ln w="9525">
            <a:solidFill>
              <a:srgbClr val="002855"/>
            </a:solidFill>
            <a:miter lim="800000"/>
            <a:headEnd/>
            <a:tailEnd/>
          </a:ln>
          <a:effectLst/>
        </p:spPr>
        <p:txBody>
          <a:bodyPr wrap="none" lIns="52249" tIns="26124" rIns="52249" bIns="26124" anchor="ctr"/>
          <a:lstStyle/>
          <a:p>
            <a:pPr lvl="0"/>
            <a:endParaRPr lang="en-US" dirty="0"/>
          </a:p>
        </p:txBody>
      </p:sp>
      <p:pic>
        <p:nvPicPr>
          <p:cNvPr id="3" name="Picture 2"/>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548641" y="615971"/>
            <a:ext cx="2761491" cy="1261874"/>
          </a:xfrm>
          <a:prstGeom prst="rect">
            <a:avLst/>
          </a:prstGeom>
        </p:spPr>
      </p:pic>
      <p:sp>
        <p:nvSpPr>
          <p:cNvPr id="27" name="Text Box 14"/>
          <p:cNvSpPr txBox="1">
            <a:spLocks noChangeArrowheads="1"/>
          </p:cNvSpPr>
          <p:nvPr userDrawn="1"/>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50000"/>
                  </a:schemeClr>
                </a:solidFill>
                <a:latin typeface="Arial" charset="0"/>
              </a:rPr>
              <a:t>RESEARCH POSTER PRESENTATION </a:t>
            </a:r>
            <a:r>
              <a:rPr lang="en-US" sz="300" b="1" dirty="0">
                <a:solidFill>
                  <a:schemeClr val="bg1">
                    <a:lumMod val="50000"/>
                  </a:schemeClr>
                </a:solidFill>
                <a:latin typeface="Arial" charset="0"/>
              </a:rPr>
              <a:t>DESIGN © </a:t>
            </a:r>
            <a:r>
              <a:rPr lang="en-US" sz="300" b="1" dirty="0" smtClean="0">
                <a:solidFill>
                  <a:schemeClr val="bg1">
                    <a:lumMod val="50000"/>
                  </a:schemeClr>
                </a:solidFill>
                <a:latin typeface="Arial" charset="0"/>
              </a:rPr>
              <a:t>2012</a:t>
            </a:r>
            <a:endParaRPr lang="en-US" sz="300" b="1" dirty="0">
              <a:solidFill>
                <a:schemeClr val="bg1">
                  <a:lumMod val="50000"/>
                </a:schemeClr>
              </a:solidFill>
              <a:latin typeface="Arial" charset="0"/>
            </a:endParaRPr>
          </a:p>
          <a:p>
            <a:pPr eaLnBrk="0" hangingPunct="0">
              <a:lnSpc>
                <a:spcPct val="65000"/>
              </a:lnSpc>
              <a:spcBef>
                <a:spcPct val="50000"/>
              </a:spcBef>
              <a:defRPr/>
            </a:pPr>
            <a:r>
              <a:rPr lang="en-US" sz="600" b="1" dirty="0">
                <a:solidFill>
                  <a:schemeClr val="bg1">
                    <a:lumMod val="50000"/>
                  </a:schemeClr>
                </a:solidFill>
                <a:latin typeface="Arial" charset="0"/>
              </a:rPr>
              <a:t>www.PosterPresentations.com</a:t>
            </a:r>
          </a:p>
        </p:txBody>
      </p:sp>
    </p:spTree>
  </p:cSld>
  <p:clrMap bg1="lt1" tx1="dk1" bg2="lt2" tx2="dk2" accent1="accent1" accent2="accent2" accent3="accent3" accent4="accent4" accent5="accent5" accent6="accent6" hlink="hlink" folHlink="folHlink"/>
  <p:sldLayoutIdLst>
    <p:sldLayoutId id="2147483658" r:id="rId1"/>
  </p:sldLayoutIdLst>
  <p:timing>
    <p:tnLst>
      <p:par>
        <p:cTn id="1" dur="indefinite" restart="never" nodeType="tmRoot"/>
      </p:par>
    </p:tnLst>
  </p:timing>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 name="Rectangle 33"/>
          <p:cNvSpPr>
            <a:spLocks noChangeArrowheads="1"/>
          </p:cNvSpPr>
          <p:nvPr/>
        </p:nvSpPr>
        <p:spPr bwMode="auto">
          <a:xfrm>
            <a:off x="571500" y="2628900"/>
            <a:ext cx="6286500" cy="13373100"/>
          </a:xfrm>
          <a:prstGeom prst="roundRect">
            <a:avLst>
              <a:gd name="adj" fmla="val 4310"/>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10" name="Text Box 14"/>
          <p:cNvSpPr txBox="1">
            <a:spLocks noChangeArrowheads="1"/>
          </p:cNvSpPr>
          <p:nvPr/>
        </p:nvSpPr>
        <p:spPr bwMode="auto">
          <a:xfrm>
            <a:off x="898050" y="1611630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75000"/>
                  </a:schemeClr>
                </a:solidFill>
                <a:latin typeface="Arial" charset="0"/>
              </a:rPr>
              <a:t>RESEARCH POSTER PRESENTATION </a:t>
            </a:r>
            <a:r>
              <a:rPr lang="en-US" sz="300" b="1" dirty="0">
                <a:solidFill>
                  <a:schemeClr val="bg1">
                    <a:lumMod val="75000"/>
                  </a:schemeClr>
                </a:solidFill>
                <a:latin typeface="Arial" charset="0"/>
              </a:rPr>
              <a:t>DESIGN © </a:t>
            </a:r>
            <a:r>
              <a:rPr lang="en-US" sz="300" b="1" dirty="0" smtClean="0">
                <a:solidFill>
                  <a:schemeClr val="bg1">
                    <a:lumMod val="75000"/>
                  </a:schemeClr>
                </a:solidFill>
                <a:latin typeface="Arial" charset="0"/>
              </a:rPr>
              <a:t>2012</a:t>
            </a:r>
            <a:endParaRPr lang="en-US" sz="300" b="1" dirty="0">
              <a:solidFill>
                <a:schemeClr val="bg1">
                  <a:lumMod val="75000"/>
                </a:schemeClr>
              </a:solidFill>
              <a:latin typeface="Arial" charset="0"/>
            </a:endParaRPr>
          </a:p>
          <a:p>
            <a:pPr eaLnBrk="0" hangingPunct="0">
              <a:lnSpc>
                <a:spcPct val="65000"/>
              </a:lnSpc>
              <a:spcBef>
                <a:spcPct val="50000"/>
              </a:spcBef>
              <a:defRPr/>
            </a:pPr>
            <a:r>
              <a:rPr lang="en-US" sz="600" b="1" dirty="0">
                <a:solidFill>
                  <a:schemeClr val="bg1">
                    <a:lumMod val="75000"/>
                  </a:schemeClr>
                </a:solidFill>
                <a:latin typeface="Arial" charset="0"/>
              </a:rPr>
              <a:t>www.PosterPresentations.com</a:t>
            </a:r>
          </a:p>
        </p:txBody>
      </p:sp>
      <p:sp>
        <p:nvSpPr>
          <p:cNvPr id="21" name="Rectangle 33"/>
          <p:cNvSpPr>
            <a:spLocks noChangeArrowheads="1"/>
          </p:cNvSpPr>
          <p:nvPr/>
        </p:nvSpPr>
        <p:spPr bwMode="auto">
          <a:xfrm>
            <a:off x="7209790" y="2628900"/>
            <a:ext cx="13012420" cy="13373100"/>
          </a:xfrm>
          <a:prstGeom prst="roundRect">
            <a:avLst>
              <a:gd name="adj" fmla="val 2271"/>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2" name="Rectangle 33"/>
          <p:cNvSpPr>
            <a:spLocks noChangeArrowheads="1"/>
          </p:cNvSpPr>
          <p:nvPr/>
        </p:nvSpPr>
        <p:spPr bwMode="auto">
          <a:xfrm>
            <a:off x="20574000" y="2628900"/>
            <a:ext cx="6286500" cy="13373100"/>
          </a:xfrm>
          <a:prstGeom prst="roundRect">
            <a:avLst>
              <a:gd name="adj" fmla="val 4641"/>
            </a:avLst>
          </a:prstGeom>
          <a:solidFill>
            <a:schemeClr val="bg1">
              <a:lumMod val="95000"/>
            </a:schemeClr>
          </a:solidFill>
          <a:ln w="9525">
            <a:solidFill>
              <a:schemeClr val="tx2"/>
            </a:solidFill>
            <a:miter lim="800000"/>
            <a:headEnd/>
            <a:tailEnd/>
          </a:ln>
          <a:effectLst/>
        </p:spPr>
        <p:txBody>
          <a:bodyPr wrap="none" lIns="52249" tIns="26124" rIns="52249" bIns="26124" anchor="ctr"/>
          <a:lstStyle/>
          <a:p>
            <a:pPr>
              <a:defRPr/>
            </a:pPr>
            <a:endParaRPr lang="en-US" dirty="0"/>
          </a:p>
        </p:txBody>
      </p:sp>
      <p:sp>
        <p:nvSpPr>
          <p:cNvPr id="24" name="Rectangle 23"/>
          <p:cNvSpPr/>
          <p:nvPr/>
        </p:nvSpPr>
        <p:spPr>
          <a:xfrm>
            <a:off x="-6501493" y="-9798"/>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r>
              <a:rPr lang="en-US" sz="2500" b="1" dirty="0" smtClean="0">
                <a:solidFill>
                  <a:schemeClr val="bg1"/>
                </a:solidFill>
                <a:latin typeface="Trebuchet MS" pitchFamily="34" charset="0"/>
              </a:rPr>
              <a:t>QUICK DESIGN</a:t>
            </a:r>
            <a:r>
              <a:rPr lang="en-US" sz="2500" b="1" baseline="0" dirty="0" smtClean="0">
                <a:solidFill>
                  <a:schemeClr val="bg1"/>
                </a:solidFill>
                <a:latin typeface="Trebuchet MS" pitchFamily="34" charset="0"/>
              </a:rPr>
              <a:t> </a:t>
            </a:r>
            <a:r>
              <a:rPr lang="en-US" sz="2500" b="1" dirty="0" smtClean="0">
                <a:solidFill>
                  <a:schemeClr val="bg1"/>
                </a:solidFill>
                <a:latin typeface="Trebuchet MS" pitchFamily="34" charset="0"/>
              </a:rPr>
              <a:t>GUIDE</a:t>
            </a:r>
          </a:p>
          <a:p>
            <a:pPr algn="ctr"/>
            <a:r>
              <a:rPr lang="en-US" sz="2300" b="1" dirty="0" smtClean="0">
                <a:solidFill>
                  <a:srgbClr val="FFFF00"/>
                </a:solidFill>
                <a:latin typeface="Trebuchet MS" pitchFamily="34" charset="0"/>
              </a:rPr>
              <a:t>(--THIS SECTION DOES NOT PRINT--)</a:t>
            </a:r>
          </a:p>
          <a:p>
            <a:pPr algn="ctr"/>
            <a:endParaRPr lang="en-US" sz="1800" b="1" dirty="0" smtClean="0">
              <a:latin typeface="Trebuchet MS" pitchFamily="34" charset="0"/>
            </a:endParaRPr>
          </a:p>
          <a:p>
            <a:pPr defTabSz="3765639"/>
            <a:r>
              <a:rPr lang="en-US" sz="1800" dirty="0" smtClean="0">
                <a:latin typeface="Trebuchet MS" pitchFamily="34" charset="0"/>
              </a:rPr>
              <a:t>This PowerPoint</a:t>
            </a:r>
            <a:r>
              <a:rPr lang="en-US" sz="1800" baseline="0" dirty="0" smtClean="0">
                <a:latin typeface="Trebuchet MS" pitchFamily="34" charset="0"/>
              </a:rPr>
              <a:t> </a:t>
            </a:r>
            <a:r>
              <a:rPr lang="en-US" sz="1800" dirty="0" smtClean="0">
                <a:latin typeface="Trebuchet MS" pitchFamily="34" charset="0"/>
              </a:rPr>
              <a:t>2007 template produces</a:t>
            </a:r>
            <a:r>
              <a:rPr lang="en-US" sz="1800" baseline="0" dirty="0" smtClean="0">
                <a:latin typeface="Trebuchet MS" pitchFamily="34" charset="0"/>
              </a:rPr>
              <a:t> </a:t>
            </a:r>
            <a:r>
              <a:rPr lang="en-US" sz="1800" dirty="0" smtClean="0">
                <a:latin typeface="Trebuchet MS" pitchFamily="34" charset="0"/>
              </a:rPr>
              <a:t>a 36”x60” professional  poster. You</a:t>
            </a:r>
            <a:r>
              <a:rPr lang="en-US" sz="1800" baseline="0" dirty="0" smtClean="0">
                <a:latin typeface="Trebuchet MS" pitchFamily="34" charset="0"/>
              </a:rPr>
              <a:t> can u</a:t>
            </a:r>
            <a:r>
              <a:rPr lang="en-US" sz="1800" dirty="0" smtClean="0">
                <a:latin typeface="Trebuchet MS" pitchFamily="34" charset="0"/>
              </a:rPr>
              <a:t>se</a:t>
            </a:r>
            <a:r>
              <a:rPr lang="en-US" sz="1800" baseline="0" dirty="0" smtClean="0">
                <a:latin typeface="Trebuchet MS" pitchFamily="34" charset="0"/>
              </a:rPr>
              <a:t> it to create your research poster and </a:t>
            </a:r>
            <a:r>
              <a:rPr lang="en-US" sz="1800" dirty="0" smtClean="0">
                <a:latin typeface="Trebuchet MS" pitchFamily="34" charset="0"/>
              </a:rPr>
              <a:t>save valuable time placing titles, subtitles,</a:t>
            </a:r>
            <a:r>
              <a:rPr lang="en-US" sz="1800" baseline="0" dirty="0" smtClean="0">
                <a:latin typeface="Trebuchet MS" pitchFamily="34" charset="0"/>
              </a:rPr>
              <a:t> text, and graphics</a:t>
            </a:r>
            <a:r>
              <a:rPr lang="en-US" sz="1800" dirty="0" smtClean="0">
                <a:latin typeface="Trebuchet MS" pitchFamily="34" charset="0"/>
              </a:rPr>
              <a:t>. </a:t>
            </a:r>
          </a:p>
          <a:p>
            <a:pPr defTabSz="4389219"/>
            <a:endParaRPr lang="en-US" sz="1800" dirty="0" smtClean="0">
              <a:latin typeface="Trebuchet MS" pitchFamily="34" charset="0"/>
            </a:endParaRPr>
          </a:p>
          <a:p>
            <a:pPr defTabSz="4389219"/>
            <a:r>
              <a:rPr lang="en-US" sz="1800" dirty="0" smtClean="0">
                <a:latin typeface="Trebuchet MS" pitchFamily="34" charset="0"/>
              </a:rPr>
              <a:t>We provide a series of online tutorials that will guide you through the poster design process and answer your poster production questions. </a:t>
            </a:r>
          </a:p>
          <a:p>
            <a:pPr defTabSz="4389219"/>
            <a:endParaRPr lang="en-US" sz="1800" dirty="0" smtClean="0">
              <a:latin typeface="Trebuchet MS" pitchFamily="34" charset="0"/>
            </a:endParaRPr>
          </a:p>
          <a:p>
            <a:pPr defTabSz="4389219"/>
            <a:r>
              <a:rPr lang="en-US" sz="1800" dirty="0" smtClean="0">
                <a:latin typeface="Trebuchet MS" pitchFamily="34" charset="0"/>
              </a:rPr>
              <a:t>To view our template tutorials, go online to </a:t>
            </a:r>
            <a:r>
              <a:rPr lang="en-US" sz="1800" b="1" dirty="0" smtClean="0">
                <a:solidFill>
                  <a:srgbClr val="FFFF00"/>
                </a:solidFill>
                <a:latin typeface="Trebuchet MS" pitchFamily="34" charset="0"/>
              </a:rPr>
              <a:t>PosterPresentations.com </a:t>
            </a:r>
            <a:r>
              <a:rPr lang="en-US" sz="1800" dirty="0" smtClean="0">
                <a:latin typeface="Trebuchet MS" pitchFamily="34" charset="0"/>
              </a:rPr>
              <a:t>and click on </a:t>
            </a:r>
            <a:r>
              <a:rPr lang="en-US" sz="1800" dirty="0" smtClean="0">
                <a:solidFill>
                  <a:srgbClr val="FFFF00"/>
                </a:solidFill>
                <a:latin typeface="Trebuchet MS" pitchFamily="34" charset="0"/>
              </a:rPr>
              <a:t>HELP DESK.</a:t>
            </a:r>
          </a:p>
          <a:p>
            <a:pPr defTabSz="4389219"/>
            <a:endParaRPr lang="en-US" sz="1800" dirty="0" smtClean="0">
              <a:latin typeface="Trebuchet MS" pitchFamily="34" charset="0"/>
            </a:endParaRPr>
          </a:p>
          <a:p>
            <a:pPr defTabSz="4389219"/>
            <a:r>
              <a:rPr lang="en-US" sz="1800" dirty="0" smtClean="0">
                <a:latin typeface="Trebuchet MS" pitchFamily="34" charset="0"/>
              </a:rPr>
              <a:t>When</a:t>
            </a:r>
            <a:r>
              <a:rPr lang="en-US" sz="1800" baseline="0" dirty="0" smtClean="0">
                <a:latin typeface="Trebuchet MS" pitchFamily="34" charset="0"/>
              </a:rPr>
              <a:t> you are ready to</a:t>
            </a:r>
            <a:r>
              <a:rPr lang="en-US" sz="1800" dirty="0" smtClean="0">
                <a:latin typeface="Trebuchet MS" pitchFamily="34" charset="0"/>
              </a:rPr>
              <a:t> </a:t>
            </a:r>
            <a:r>
              <a:rPr lang="en-US" sz="1800" baseline="0" dirty="0" smtClean="0">
                <a:latin typeface="Trebuchet MS" pitchFamily="34" charset="0"/>
              </a:rPr>
              <a:t> print your poster</a:t>
            </a:r>
            <a:r>
              <a:rPr lang="en-US" sz="1800" dirty="0" smtClean="0">
                <a:latin typeface="Trebuchet MS" pitchFamily="34" charset="0"/>
              </a:rPr>
              <a:t>,</a:t>
            </a:r>
            <a:r>
              <a:rPr lang="en-US" sz="1800" baseline="0" dirty="0" smtClean="0">
                <a:latin typeface="Trebuchet MS" pitchFamily="34" charset="0"/>
              </a:rPr>
              <a:t> go online to</a:t>
            </a:r>
            <a:r>
              <a:rPr lang="en-US" sz="2000" baseline="0" dirty="0" smtClean="0">
                <a:latin typeface="Trebuchet MS" pitchFamily="34" charset="0"/>
              </a:rPr>
              <a:t> </a:t>
            </a:r>
            <a:r>
              <a:rPr lang="en-US" sz="2400" b="1" dirty="0" smtClean="0">
                <a:solidFill>
                  <a:srgbClr val="FFFF00"/>
                </a:solidFill>
                <a:latin typeface="Trebuchet MS" pitchFamily="34" charset="0"/>
              </a:rPr>
              <a:t>PosterPresentations.com</a:t>
            </a:r>
            <a:r>
              <a:rPr lang="en-US" sz="2400" b="1" dirty="0" smtClean="0">
                <a:solidFill>
                  <a:schemeClr val="bg1"/>
                </a:solidFill>
                <a:latin typeface="Trebuchet MS" pitchFamily="34" charset="0"/>
              </a:rPr>
              <a:t>.</a:t>
            </a:r>
            <a:r>
              <a:rPr lang="en-US" sz="1800" dirty="0" smtClean="0">
                <a:latin typeface="Trebuchet MS" pitchFamily="34" charset="0"/>
              </a:rPr>
              <a:t/>
            </a:r>
            <a:br>
              <a:rPr lang="en-US" sz="1800" dirty="0" smtClean="0">
                <a:latin typeface="Trebuchet MS" pitchFamily="34" charset="0"/>
              </a:rPr>
            </a:br>
            <a:endParaRPr lang="en-US" sz="1800" dirty="0" smtClean="0">
              <a:latin typeface="Trebuchet MS" pitchFamily="34" charset="0"/>
            </a:endParaRPr>
          </a:p>
          <a:p>
            <a:pPr algn="l" defTabSz="3765639"/>
            <a:r>
              <a:rPr lang="en-US" sz="1800" b="1" dirty="0" smtClean="0">
                <a:solidFill>
                  <a:schemeClr val="bg1"/>
                </a:solidFill>
                <a:latin typeface="Trebuchet MS" pitchFamily="34" charset="0"/>
              </a:rPr>
              <a:t>Need</a:t>
            </a:r>
            <a:r>
              <a:rPr lang="en-US" sz="1800" b="1" baseline="0" dirty="0" smtClean="0">
                <a:solidFill>
                  <a:schemeClr val="bg1"/>
                </a:solidFill>
                <a:latin typeface="Trebuchet MS" pitchFamily="34" charset="0"/>
              </a:rPr>
              <a:t> Assistance?  </a:t>
            </a:r>
            <a:r>
              <a:rPr lang="en-US" sz="2400" b="1" baseline="0" dirty="0" smtClean="0">
                <a:solidFill>
                  <a:srgbClr val="FFFF00"/>
                </a:solidFill>
                <a:latin typeface="Trebuchet MS" pitchFamily="34" charset="0"/>
              </a:rPr>
              <a:t>Call  us at </a:t>
            </a:r>
            <a:r>
              <a:rPr lang="en-US" sz="2400" b="1" dirty="0" smtClean="0">
                <a:solidFill>
                  <a:srgbClr val="FFFF00"/>
                </a:solidFill>
                <a:latin typeface="Trebuchet MS" pitchFamily="34" charset="0"/>
              </a:rPr>
              <a:t>1.866.649.3004</a:t>
            </a:r>
          </a:p>
          <a:p>
            <a:pPr defTabSz="2508125"/>
            <a:r>
              <a:rPr lang="en-US" sz="1800" dirty="0" smtClean="0">
                <a:latin typeface="Trebuchet MS" pitchFamily="34" charset="0"/>
              </a:rPr>
              <a:t> </a:t>
            </a:r>
            <a:endParaRPr lang="en-US" sz="2300" b="1" dirty="0" smtClean="0">
              <a:solidFill>
                <a:srgbClr val="FFFF00"/>
              </a:solidFill>
              <a:latin typeface="Trebuchet MS" pitchFamily="34" charset="0"/>
            </a:endParaRPr>
          </a:p>
          <a:p>
            <a:pPr algn="ctr"/>
            <a:r>
              <a:rPr lang="en-US" sz="2500" b="1" dirty="0" smtClean="0">
                <a:solidFill>
                  <a:schemeClr val="bg1"/>
                </a:solidFill>
                <a:latin typeface="Trebuchet MS" pitchFamily="34" charset="0"/>
              </a:rPr>
              <a:t>Object Placeholders</a:t>
            </a:r>
          </a:p>
          <a:p>
            <a:pPr algn="ctr"/>
            <a:endParaRPr lang="en-US" sz="2500" b="1" dirty="0" smtClean="0">
              <a:solidFill>
                <a:schemeClr val="bg1"/>
              </a:solidFill>
              <a:latin typeface="Trebuchet MS" pitchFamily="34" charset="0"/>
            </a:endParaRP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solidFill>
                  <a:srgbClr val="FFFF00"/>
                </a:solidFill>
                <a:latin typeface="Trebuchet MS" pitchFamily="34" charset="0"/>
              </a:rPr>
              <a:t>Using the placeholders</a:t>
            </a:r>
          </a:p>
          <a:p>
            <a:pPr marL="0" marR="0" indent="0" algn="l" defTabSz="3765639" rtl="0" eaLnBrk="1" fontAlgn="auto" latinLnBrk="0" hangingPunct="1">
              <a:lnSpc>
                <a:spcPct val="100000"/>
              </a:lnSpc>
              <a:spcBef>
                <a:spcPts val="0"/>
              </a:spcBef>
              <a:spcAft>
                <a:spcPts val="0"/>
              </a:spcAft>
              <a:buClrTx/>
              <a:buSzTx/>
              <a:buFontTx/>
              <a:buNone/>
              <a:tabLst/>
              <a:defRPr/>
            </a:pPr>
            <a:r>
              <a:rPr lang="en-US" sz="1800" dirty="0" smtClean="0">
                <a:latin typeface="Trebuchet MS" pitchFamily="34" charset="0"/>
              </a:rPr>
              <a:t>To</a:t>
            </a:r>
            <a:r>
              <a:rPr lang="en-US" sz="1800" baseline="0" dirty="0" smtClean="0">
                <a:latin typeface="Trebuchet MS" pitchFamily="34" charset="0"/>
              </a:rPr>
              <a:t> add text, c</a:t>
            </a:r>
            <a:r>
              <a:rPr lang="en-US" sz="1800" dirty="0" smtClean="0">
                <a:latin typeface="Trebuchet MS" pitchFamily="34" charset="0"/>
              </a:rPr>
              <a:t>lick inside</a:t>
            </a:r>
            <a:r>
              <a:rPr lang="en-US" sz="1800" baseline="0" dirty="0" smtClean="0">
                <a:latin typeface="Trebuchet MS" pitchFamily="34" charset="0"/>
              </a:rPr>
              <a:t> a placeholder on the poster and type or paste your text.  To move a placeholder, click it </a:t>
            </a:r>
            <a:r>
              <a:rPr lang="en-US" sz="1800" u="sng" baseline="0" dirty="0" smtClean="0">
                <a:latin typeface="Trebuchet MS" pitchFamily="34" charset="0"/>
              </a:rPr>
              <a:t>once</a:t>
            </a:r>
            <a:r>
              <a:rPr lang="en-US" sz="1800" baseline="0" dirty="0" smtClean="0">
                <a:latin typeface="Trebuchet MS" pitchFamily="34" charset="0"/>
              </a:rPr>
              <a:t> (to select it).  Place your cursor on its frame, and your cursor will change to this symbol       .  Click </a:t>
            </a:r>
            <a:r>
              <a:rPr lang="en-US" sz="1800" u="sng" baseline="0" dirty="0" smtClean="0">
                <a:latin typeface="Trebuchet MS" pitchFamily="34" charset="0"/>
              </a:rPr>
              <a:t>once</a:t>
            </a:r>
            <a:r>
              <a:rPr lang="en-US" sz="1800" baseline="0" dirty="0" smtClean="0">
                <a:latin typeface="Trebuchet MS" pitchFamily="34" charset="0"/>
              </a:rPr>
              <a:t> and drag it to a new location where you can resize it. </a:t>
            </a:r>
          </a:p>
          <a:p>
            <a:pPr defTabSz="3765639"/>
            <a:endParaRPr lang="en-US" sz="1800" dirty="0" smtClean="0">
              <a:latin typeface="Trebuchet MS" pitchFamily="34" charset="0"/>
            </a:endParaRPr>
          </a:p>
          <a:p>
            <a:pPr defTabSz="3765639"/>
            <a:r>
              <a:rPr lang="en-US" sz="1800" b="1" dirty="0" smtClean="0">
                <a:solidFill>
                  <a:srgbClr val="FFFF00"/>
                </a:solidFill>
                <a:latin typeface="Trebuchet MS" pitchFamily="34" charset="0"/>
              </a:rPr>
              <a:t>Section Header placeholder</a:t>
            </a:r>
          </a:p>
          <a:p>
            <a:pPr defTabSz="3765639"/>
            <a:r>
              <a:rPr lang="en-US" sz="1800" baseline="0" dirty="0" smtClean="0">
                <a:latin typeface="Trebuchet MS" pitchFamily="34" charset="0"/>
              </a:rPr>
              <a:t>Click and drag this preformatted section header placeholder to the poster area to add another section header. Use section headers to separate topics or concepts within your presentation. </a:t>
            </a:r>
          </a:p>
          <a:p>
            <a:pPr defTabSz="4389219"/>
            <a:endParaRPr lang="en-US" sz="1800" baseline="0" dirty="0" smtClean="0">
              <a:latin typeface="Trebuchet MS" pitchFamily="34" charset="0"/>
            </a:endParaRPr>
          </a:p>
          <a:p>
            <a:pPr defTabSz="4389219"/>
            <a:endParaRPr lang="en-US" sz="1800" dirty="0" smtClean="0">
              <a:latin typeface="Trebuchet MS" pitchFamily="34" charset="0"/>
            </a:endParaRPr>
          </a:p>
          <a:p>
            <a:pPr defTabSz="4389219"/>
            <a:endParaRPr lang="en-US" sz="1800" b="1" dirty="0" smtClean="0">
              <a:solidFill>
                <a:srgbClr val="FFFF00"/>
              </a:solidFill>
              <a:latin typeface="Trebuchet MS" pitchFamily="34" charset="0"/>
            </a:endParaRPr>
          </a:p>
          <a:p>
            <a:pPr defTabSz="4389219"/>
            <a:r>
              <a:rPr lang="en-US" sz="1800" b="1" dirty="0" smtClean="0">
                <a:solidFill>
                  <a:srgbClr val="FFFF00"/>
                </a:solidFill>
                <a:latin typeface="Trebuchet MS" pitchFamily="34" charset="0"/>
              </a:rPr>
              <a:t>Text placeholder</a:t>
            </a:r>
          </a:p>
          <a:p>
            <a:pPr defTabSz="4389219"/>
            <a:r>
              <a:rPr lang="en-US" sz="1800" baseline="0" dirty="0" smtClean="0">
                <a:latin typeface="Trebuchet MS" pitchFamily="34" charset="0"/>
              </a:rPr>
              <a:t>Move this preformatted text placeholder to the poster to add a new body of text.</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defTabSz="4389219"/>
            <a:endParaRPr lang="en-US" sz="1800" b="1" baseline="0" dirty="0" smtClean="0">
              <a:solidFill>
                <a:srgbClr val="FFFF00"/>
              </a:solidFill>
              <a:latin typeface="Trebuchet MS" pitchFamily="34" charset="0"/>
            </a:endParaRPr>
          </a:p>
          <a:p>
            <a:pPr defTabSz="4389219"/>
            <a:r>
              <a:rPr lang="en-US" sz="1800" b="1" baseline="0" dirty="0" smtClean="0">
                <a:solidFill>
                  <a:srgbClr val="FFFF00"/>
                </a:solidFill>
                <a:latin typeface="Trebuchet MS" pitchFamily="34" charset="0"/>
              </a:rPr>
              <a:t>Picture placeholder</a:t>
            </a:r>
          </a:p>
          <a:p>
            <a:pPr defTabSz="4389219"/>
            <a:r>
              <a:rPr lang="en-US" sz="1800" baseline="0" dirty="0" smtClean="0">
                <a:latin typeface="Trebuchet MS" pitchFamily="34" charset="0"/>
              </a:rPr>
              <a:t>Move this graphic placeholder onto your poster, size it first, and then click it to add a picture to the poster.</a:t>
            </a:r>
          </a:p>
          <a:p>
            <a:pPr defTabSz="4389219"/>
            <a:endParaRPr lang="en-US" sz="1800" baseline="0" dirty="0" smtClean="0">
              <a:latin typeface="Trebuchet MS" pitchFamily="34" charset="0"/>
            </a:endParaRPr>
          </a:p>
          <a:p>
            <a:pPr defTabSz="4389219"/>
            <a:endParaRPr lang="en-US" sz="1800" baseline="0" dirty="0" smtClean="0">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dirty="0" smtClean="0">
              <a:latin typeface="Trebuchet MS" pitchFamily="34" charset="0"/>
            </a:endParaRPr>
          </a:p>
          <a:p>
            <a:pPr algn="ctr"/>
            <a:endParaRPr lang="en-US" sz="1800" b="1" dirty="0" smtClean="0">
              <a:solidFill>
                <a:schemeClr val="bg1"/>
              </a:solidFill>
              <a:latin typeface="Trebuchet MS" pitchFamily="34" charset="0"/>
            </a:endParaRPr>
          </a:p>
          <a:p>
            <a:pPr defTabSz="2508125"/>
            <a:endParaRPr lang="en-US" sz="1800" b="1" dirty="0" smtClean="0">
              <a:solidFill>
                <a:srgbClr val="FFFF00"/>
              </a:solidFill>
              <a:latin typeface="Trebuchet MS" pitchFamily="34" charset="0"/>
            </a:endParaRPr>
          </a:p>
          <a:p>
            <a:pPr algn="ctr"/>
            <a:endParaRPr lang="en-US" sz="1800" b="1" dirty="0">
              <a:latin typeface="Trebuchet MS" pitchFamily="34" charset="0"/>
            </a:endParaRPr>
          </a:p>
        </p:txBody>
      </p:sp>
      <p:sp>
        <p:nvSpPr>
          <p:cNvPr id="25" name="Rectangle 24"/>
          <p:cNvSpPr/>
          <p:nvPr/>
        </p:nvSpPr>
        <p:spPr>
          <a:xfrm>
            <a:off x="-6481554" y="11860087"/>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dirty="0"/>
          </a:p>
        </p:txBody>
      </p:sp>
      <p:pic>
        <p:nvPicPr>
          <p:cNvPr id="26" name="Picture 2"/>
          <p:cNvPicPr>
            <a:picLocks noChangeAspect="1" noChangeArrowheads="1"/>
          </p:cNvPicPr>
          <p:nvPr/>
        </p:nvPicPr>
        <p:blipFill>
          <a:blip r:embed="rId3" cstate="print"/>
          <a:srcRect/>
          <a:stretch>
            <a:fillRect/>
          </a:stretch>
        </p:blipFill>
        <p:spPr bwMode="auto">
          <a:xfrm>
            <a:off x="-2432958" y="7952471"/>
            <a:ext cx="369094" cy="219075"/>
          </a:xfrm>
          <a:prstGeom prst="rect">
            <a:avLst/>
          </a:prstGeom>
          <a:noFill/>
          <a:ln w="9525">
            <a:solidFill>
              <a:schemeClr val="tx1"/>
            </a:solidFill>
            <a:miter lim="800000"/>
            <a:headEnd/>
            <a:tailEnd/>
          </a:ln>
          <a:effectLst/>
        </p:spPr>
      </p:pic>
      <p:grpSp>
        <p:nvGrpSpPr>
          <p:cNvPr id="29" name="Group 28"/>
          <p:cNvGrpSpPr/>
          <p:nvPr/>
        </p:nvGrpSpPr>
        <p:grpSpPr>
          <a:xfrm>
            <a:off x="-6223790" y="15575235"/>
            <a:ext cx="5771525" cy="644181"/>
            <a:chOff x="44242388" y="28054064"/>
            <a:chExt cx="9771400" cy="1090621"/>
          </a:xfrm>
        </p:grpSpPr>
        <p:sp>
          <p:nvSpPr>
            <p:cNvPr id="31" name="Rounded Rectangle 30"/>
            <p:cNvSpPr/>
            <p:nvPr userDrawn="1"/>
          </p:nvSpPr>
          <p:spPr>
            <a:xfrm>
              <a:off x="44242388" y="28054064"/>
              <a:ext cx="9771397" cy="1090621"/>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4388900" rtl="0" eaLnBrk="1" latinLnBrk="0" hangingPunct="1">
                <a:defRPr sz="8600" kern="1200">
                  <a:solidFill>
                    <a:schemeClr val="lt1"/>
                  </a:solidFill>
                  <a:latin typeface="+mn-lt"/>
                  <a:ea typeface="+mn-ea"/>
                  <a:cs typeface="+mn-cs"/>
                </a:defRPr>
              </a:lvl1pPr>
              <a:lvl2pPr marL="2194451" algn="l" defTabSz="4388900" rtl="0" eaLnBrk="1" latinLnBrk="0" hangingPunct="1">
                <a:defRPr sz="8600" kern="1200">
                  <a:solidFill>
                    <a:schemeClr val="lt1"/>
                  </a:solidFill>
                  <a:latin typeface="+mn-lt"/>
                  <a:ea typeface="+mn-ea"/>
                  <a:cs typeface="+mn-cs"/>
                </a:defRPr>
              </a:lvl2pPr>
              <a:lvl3pPr marL="4388900" algn="l" defTabSz="4388900" rtl="0" eaLnBrk="1" latinLnBrk="0" hangingPunct="1">
                <a:defRPr sz="8600" kern="1200">
                  <a:solidFill>
                    <a:schemeClr val="lt1"/>
                  </a:solidFill>
                  <a:latin typeface="+mn-lt"/>
                  <a:ea typeface="+mn-ea"/>
                  <a:cs typeface="+mn-cs"/>
                </a:defRPr>
              </a:lvl3pPr>
              <a:lvl4pPr marL="6583351" algn="l" defTabSz="4388900" rtl="0" eaLnBrk="1" latinLnBrk="0" hangingPunct="1">
                <a:defRPr sz="8600" kern="1200">
                  <a:solidFill>
                    <a:schemeClr val="lt1"/>
                  </a:solidFill>
                  <a:latin typeface="+mn-lt"/>
                  <a:ea typeface="+mn-ea"/>
                  <a:cs typeface="+mn-cs"/>
                </a:defRPr>
              </a:lvl4pPr>
              <a:lvl5pPr marL="8777801" algn="l" defTabSz="4388900" rtl="0" eaLnBrk="1" latinLnBrk="0" hangingPunct="1">
                <a:defRPr sz="8600" kern="1200">
                  <a:solidFill>
                    <a:schemeClr val="lt1"/>
                  </a:solidFill>
                  <a:latin typeface="+mn-lt"/>
                  <a:ea typeface="+mn-ea"/>
                  <a:cs typeface="+mn-cs"/>
                </a:defRPr>
              </a:lvl5pPr>
              <a:lvl6pPr marL="10972252" algn="l" defTabSz="4388900" rtl="0" eaLnBrk="1" latinLnBrk="0" hangingPunct="1">
                <a:defRPr sz="8600" kern="1200">
                  <a:solidFill>
                    <a:schemeClr val="lt1"/>
                  </a:solidFill>
                  <a:latin typeface="+mn-lt"/>
                  <a:ea typeface="+mn-ea"/>
                  <a:cs typeface="+mn-cs"/>
                </a:defRPr>
              </a:lvl6pPr>
              <a:lvl7pPr marL="13166703" algn="l" defTabSz="4388900" rtl="0" eaLnBrk="1" latinLnBrk="0" hangingPunct="1">
                <a:defRPr sz="8600" kern="1200">
                  <a:solidFill>
                    <a:schemeClr val="lt1"/>
                  </a:solidFill>
                  <a:latin typeface="+mn-lt"/>
                  <a:ea typeface="+mn-ea"/>
                  <a:cs typeface="+mn-cs"/>
                </a:defRPr>
              </a:lvl7pPr>
              <a:lvl8pPr marL="15361152" algn="l" defTabSz="4388900" rtl="0" eaLnBrk="1" latinLnBrk="0" hangingPunct="1">
                <a:defRPr sz="8600" kern="1200">
                  <a:solidFill>
                    <a:schemeClr val="lt1"/>
                  </a:solidFill>
                  <a:latin typeface="+mn-lt"/>
                  <a:ea typeface="+mn-ea"/>
                  <a:cs typeface="+mn-cs"/>
                </a:defRPr>
              </a:lvl8pPr>
              <a:lvl9pPr marL="17555603" algn="l" defTabSz="4388900" rtl="0" eaLnBrk="1" latinLnBrk="0" hangingPunct="1">
                <a:defRPr sz="8600" kern="1200">
                  <a:solidFill>
                    <a:schemeClr val="lt1"/>
                  </a:solidFill>
                  <a:latin typeface="+mn-lt"/>
                  <a:ea typeface="+mn-ea"/>
                  <a:cs typeface="+mn-cs"/>
                </a:defRPr>
              </a:lvl9pPr>
            </a:lstStyle>
            <a:p>
              <a:pPr algn="ctr"/>
              <a:endParaRPr lang="en-US" dirty="0"/>
            </a:p>
          </p:txBody>
        </p:sp>
        <p:pic>
          <p:nvPicPr>
            <p:cNvPr id="32" name="Picture 31" descr="http://t2.gstatic.com/images?q=tbn:ANd9GcR4APHC6TT9w54M2zn_pvCiBxUNcspYPoVxirLRphBoJabfSvu7zw">
              <a:hlinkClick r:id="rId4"/>
            </p:cNvPr>
            <p:cNvPicPr>
              <a:picLocks noChangeAspect="1" noChangeArrowheads="1"/>
            </p:cNvPicPr>
            <p:nvPr userDrawn="1"/>
          </p:nvPicPr>
          <p:blipFill>
            <a:blip r:embed="rId5"/>
            <a:srcRect/>
            <a:stretch>
              <a:fillRect/>
            </a:stretch>
          </p:blipFill>
          <p:spPr bwMode="auto">
            <a:xfrm>
              <a:off x="44341112" y="28126638"/>
              <a:ext cx="914400" cy="914400"/>
            </a:xfrm>
            <a:prstGeom prst="rect">
              <a:avLst/>
            </a:prstGeom>
            <a:noFill/>
          </p:spPr>
        </p:pic>
        <p:sp>
          <p:nvSpPr>
            <p:cNvPr id="33" name="TextBox 32"/>
            <p:cNvSpPr txBox="1"/>
            <p:nvPr userDrawn="1"/>
          </p:nvSpPr>
          <p:spPr>
            <a:xfrm>
              <a:off x="45342599" y="28154099"/>
              <a:ext cx="8671189" cy="885830"/>
            </a:xfrm>
            <a:prstGeom prst="rect">
              <a:avLst/>
            </a:prstGeom>
            <a:noFill/>
          </p:spPr>
          <p:txBody>
            <a:bodyPr wrap="square" rtlCol="0">
              <a:spAutoFit/>
            </a:bodyPr>
            <a:lstStyle>
              <a:defPPr>
                <a:defRPr lang="en-US"/>
              </a:defPPr>
              <a:lvl1pPr marL="0" algn="l" defTabSz="4388900" rtl="0" eaLnBrk="1" latinLnBrk="0" hangingPunct="1">
                <a:defRPr sz="8600" kern="1200">
                  <a:solidFill>
                    <a:schemeClr val="tx1"/>
                  </a:solidFill>
                  <a:latin typeface="+mn-lt"/>
                  <a:ea typeface="+mn-ea"/>
                  <a:cs typeface="+mn-cs"/>
                </a:defRPr>
              </a:lvl1pPr>
              <a:lvl2pPr marL="2194451" algn="l" defTabSz="4388900" rtl="0" eaLnBrk="1" latinLnBrk="0" hangingPunct="1">
                <a:defRPr sz="8600" kern="1200">
                  <a:solidFill>
                    <a:schemeClr val="tx1"/>
                  </a:solidFill>
                  <a:latin typeface="+mn-lt"/>
                  <a:ea typeface="+mn-ea"/>
                  <a:cs typeface="+mn-cs"/>
                </a:defRPr>
              </a:lvl2pPr>
              <a:lvl3pPr marL="4388900" algn="l" defTabSz="4388900" rtl="0" eaLnBrk="1" latinLnBrk="0" hangingPunct="1">
                <a:defRPr sz="8600" kern="1200">
                  <a:solidFill>
                    <a:schemeClr val="tx1"/>
                  </a:solidFill>
                  <a:latin typeface="+mn-lt"/>
                  <a:ea typeface="+mn-ea"/>
                  <a:cs typeface="+mn-cs"/>
                </a:defRPr>
              </a:lvl3pPr>
              <a:lvl4pPr marL="6583351" algn="l" defTabSz="4388900" rtl="0" eaLnBrk="1" latinLnBrk="0" hangingPunct="1">
                <a:defRPr sz="8600" kern="1200">
                  <a:solidFill>
                    <a:schemeClr val="tx1"/>
                  </a:solidFill>
                  <a:latin typeface="+mn-lt"/>
                  <a:ea typeface="+mn-ea"/>
                  <a:cs typeface="+mn-cs"/>
                </a:defRPr>
              </a:lvl4pPr>
              <a:lvl5pPr marL="8777801" algn="l" defTabSz="4388900" rtl="0" eaLnBrk="1" latinLnBrk="0" hangingPunct="1">
                <a:defRPr sz="8600" kern="1200">
                  <a:solidFill>
                    <a:schemeClr val="tx1"/>
                  </a:solidFill>
                  <a:latin typeface="+mn-lt"/>
                  <a:ea typeface="+mn-ea"/>
                  <a:cs typeface="+mn-cs"/>
                </a:defRPr>
              </a:lvl5pPr>
              <a:lvl6pPr marL="10972252" algn="l" defTabSz="4388900" rtl="0" eaLnBrk="1" latinLnBrk="0" hangingPunct="1">
                <a:defRPr sz="8600" kern="1200">
                  <a:solidFill>
                    <a:schemeClr val="tx1"/>
                  </a:solidFill>
                  <a:latin typeface="+mn-lt"/>
                  <a:ea typeface="+mn-ea"/>
                  <a:cs typeface="+mn-cs"/>
                </a:defRPr>
              </a:lvl6pPr>
              <a:lvl7pPr marL="13166703" algn="l" defTabSz="4388900" rtl="0" eaLnBrk="1" latinLnBrk="0" hangingPunct="1">
                <a:defRPr sz="8600" kern="1200">
                  <a:solidFill>
                    <a:schemeClr val="tx1"/>
                  </a:solidFill>
                  <a:latin typeface="+mn-lt"/>
                  <a:ea typeface="+mn-ea"/>
                  <a:cs typeface="+mn-cs"/>
                </a:defRPr>
              </a:lvl7pPr>
              <a:lvl8pPr marL="15361152" algn="l" defTabSz="4388900" rtl="0" eaLnBrk="1" latinLnBrk="0" hangingPunct="1">
                <a:defRPr sz="8600" kern="1200">
                  <a:solidFill>
                    <a:schemeClr val="tx1"/>
                  </a:solidFill>
                  <a:latin typeface="+mn-lt"/>
                  <a:ea typeface="+mn-ea"/>
                  <a:cs typeface="+mn-cs"/>
                </a:defRPr>
              </a:lvl8pPr>
              <a:lvl9pPr marL="17555603" algn="l" defTabSz="4388900" rtl="0" eaLnBrk="1" latinLnBrk="0" hangingPunct="1">
                <a:defRPr sz="8600" kern="1200">
                  <a:solidFill>
                    <a:schemeClr val="tx1"/>
                  </a:solidFill>
                  <a:latin typeface="+mn-lt"/>
                  <a:ea typeface="+mn-ea"/>
                  <a:cs typeface="+mn-cs"/>
                </a:defRPr>
              </a:lvl9pPr>
            </a:lstStyle>
            <a:p>
              <a:r>
                <a:rPr lang="en-US" sz="1400" dirty="0" smtClean="0">
                  <a:solidFill>
                    <a:schemeClr val="tx2"/>
                  </a:solidFill>
                  <a:latin typeface="Trebuchet MS" pitchFamily="34" charset="0"/>
                </a:rPr>
                <a:t>Student</a:t>
              </a:r>
              <a:r>
                <a:rPr lang="en-US" sz="1400" baseline="0" dirty="0" smtClean="0">
                  <a:solidFill>
                    <a:schemeClr val="tx2"/>
                  </a:solidFill>
                  <a:latin typeface="Trebuchet MS" pitchFamily="34" charset="0"/>
                </a:rPr>
                <a:t> discounts are available on our Facebook page. </a:t>
              </a:r>
            </a:p>
            <a:p>
              <a:r>
                <a:rPr lang="en-US" sz="1400" baseline="0" dirty="0" smtClean="0">
                  <a:solidFill>
                    <a:schemeClr val="tx2"/>
                  </a:solidFill>
                  <a:latin typeface="Trebuchet MS" pitchFamily="34" charset="0"/>
                </a:rPr>
                <a:t>Go to </a:t>
              </a:r>
              <a:r>
                <a:rPr lang="en-US" sz="1400" u="sng" baseline="0" dirty="0" smtClean="0">
                  <a:solidFill>
                    <a:schemeClr val="tx2"/>
                  </a:solidFill>
                  <a:latin typeface="Trebuchet MS" pitchFamily="34" charset="0"/>
                </a:rPr>
                <a:t>PosterPresentations.com</a:t>
              </a:r>
              <a:r>
                <a:rPr lang="en-US" sz="1400" baseline="0" dirty="0" smtClean="0">
                  <a:solidFill>
                    <a:schemeClr val="tx2"/>
                  </a:solidFill>
                  <a:latin typeface="Trebuchet MS" pitchFamily="34" charset="0"/>
                </a:rPr>
                <a:t> and click on the FB icon.</a:t>
              </a:r>
              <a:endParaRPr lang="en-US" sz="1400" dirty="0">
                <a:solidFill>
                  <a:schemeClr val="tx2"/>
                </a:solidFill>
                <a:latin typeface="Trebuchet MS" pitchFamily="34" charset="0"/>
              </a:endParaRPr>
            </a:p>
          </p:txBody>
        </p:sp>
      </p:grpSp>
      <p:cxnSp>
        <p:nvCxnSpPr>
          <p:cNvPr id="44" name="Straight Connector 43"/>
          <p:cNvCxnSpPr/>
          <p:nvPr/>
        </p:nvCxnSpPr>
        <p:spPr>
          <a:xfrm>
            <a:off x="-6472918" y="5874672"/>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45" name="Rectangle 44"/>
          <p:cNvSpPr/>
          <p:nvPr/>
        </p:nvSpPr>
        <p:spPr>
          <a:xfrm>
            <a:off x="-6491524" y="10199648"/>
            <a:ext cx="6261600" cy="38862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52249" tIns="26124" rIns="52249" bIns="26124" rtlCol="0" anchor="ctr"/>
          <a:lstStyle/>
          <a:p>
            <a:pPr algn="ctr"/>
            <a:endParaRPr lang="en-US" dirty="0"/>
          </a:p>
        </p:txBody>
      </p:sp>
      <p:sp>
        <p:nvSpPr>
          <p:cNvPr id="46" name="Rectangle 45"/>
          <p:cNvSpPr/>
          <p:nvPr/>
        </p:nvSpPr>
        <p:spPr>
          <a:xfrm>
            <a:off x="27638828" y="0"/>
            <a:ext cx="6281539" cy="16459200"/>
          </a:xfrm>
          <a:prstGeom prst="rect">
            <a:avLst/>
          </a:prstGeom>
          <a:solidFill>
            <a:schemeClr val="tx1">
              <a:lumMod val="95000"/>
              <a:lumOff val="5000"/>
            </a:schemeClr>
          </a:solidFill>
        </p:spPr>
        <p:style>
          <a:lnRef idx="2">
            <a:schemeClr val="accent1">
              <a:shade val="50000"/>
            </a:schemeClr>
          </a:lnRef>
          <a:fillRef idx="1">
            <a:schemeClr val="accent1"/>
          </a:fillRef>
          <a:effectRef idx="0">
            <a:schemeClr val="accent1"/>
          </a:effectRef>
          <a:fontRef idx="minor">
            <a:schemeClr val="lt1"/>
          </a:fontRef>
        </p:style>
        <p:txBody>
          <a:bodyPr lIns="104498" tIns="208995" rIns="104498" bIns="104498" rtlCol="0" anchor="t" anchorCtr="0"/>
          <a:lstStyle/>
          <a:p>
            <a:pPr algn="ctr">
              <a:lnSpc>
                <a:spcPts val="2400"/>
              </a:lnSpc>
            </a:pPr>
            <a:r>
              <a:rPr lang="en-US" sz="2400" b="1" dirty="0" smtClean="0">
                <a:solidFill>
                  <a:schemeClr val="bg1"/>
                </a:solidFill>
                <a:latin typeface="Trebuchet MS" pitchFamily="34" charset="0"/>
              </a:rPr>
              <a:t>QUICK</a:t>
            </a:r>
            <a:r>
              <a:rPr lang="en-US" sz="2400" b="1" baseline="0" dirty="0" smtClean="0">
                <a:solidFill>
                  <a:schemeClr val="bg1"/>
                </a:solidFill>
                <a:latin typeface="Trebuchet MS" pitchFamily="34" charset="0"/>
              </a:rPr>
              <a:t> TIPS</a:t>
            </a:r>
            <a:endParaRPr lang="en-US" sz="2400" b="1" dirty="0" smtClean="0">
              <a:solidFill>
                <a:schemeClr val="bg1"/>
              </a:solidFill>
              <a:latin typeface="Trebuchet MS" pitchFamily="34" charset="0"/>
            </a:endParaRPr>
          </a:p>
          <a:p>
            <a:pPr algn="ctr">
              <a:lnSpc>
                <a:spcPts val="2400"/>
              </a:lnSpc>
            </a:pPr>
            <a:r>
              <a:rPr lang="en-US" sz="2400" b="1" dirty="0" smtClean="0">
                <a:solidFill>
                  <a:srgbClr val="FFFF00"/>
                </a:solidFill>
                <a:latin typeface="Trebuchet MS" pitchFamily="34" charset="0"/>
              </a:rPr>
              <a:t>(--THIS SECTION DOES NOT PRINT--)</a:t>
            </a:r>
          </a:p>
          <a:p>
            <a:pPr defTabSz="3134780">
              <a:lnSpc>
                <a:spcPts val="2100"/>
              </a:lnSpc>
            </a:pPr>
            <a:endParaRPr lang="en-US" sz="1800" dirty="0" smtClean="0">
              <a:latin typeface="Trebuchet MS" pitchFamily="34" charset="0"/>
            </a:endParaRPr>
          </a:p>
          <a:p>
            <a:pPr defTabSz="3134780">
              <a:lnSpc>
                <a:spcPts val="2100"/>
              </a:lnSpc>
            </a:pPr>
            <a:r>
              <a:rPr lang="en-US" sz="1800" dirty="0" smtClean="0">
                <a:latin typeface="Trebuchet MS" pitchFamily="34" charset="0"/>
              </a:rPr>
              <a:t>This PowerPoint</a:t>
            </a:r>
            <a:r>
              <a:rPr lang="en-US" sz="1800" baseline="0" dirty="0" smtClean="0">
                <a:latin typeface="Trebuchet MS" pitchFamily="34" charset="0"/>
              </a:rPr>
              <a:t> template requires basic PowerPoint (version 2007 or newer) skills. Below is a list of commonly asked questions specific to this template. </a:t>
            </a:r>
            <a:br>
              <a:rPr lang="en-US" sz="1800" baseline="0" dirty="0" smtClean="0">
                <a:latin typeface="Trebuchet MS" pitchFamily="34" charset="0"/>
              </a:rPr>
            </a:br>
            <a:r>
              <a:rPr lang="en-US" sz="1800" baseline="0" dirty="0" smtClean="0">
                <a:latin typeface="Trebuchet MS" pitchFamily="34" charset="0"/>
              </a:rPr>
              <a:t>If you are using an older version of PowerPoint some template features may not work properly.</a:t>
            </a:r>
            <a:endParaRPr lang="en-US" sz="2400" b="1" dirty="0" smtClean="0">
              <a:solidFill>
                <a:srgbClr val="FFFF00"/>
              </a:solidFill>
              <a:latin typeface="Trebuchet MS" pitchFamily="34" charset="0"/>
            </a:endParaRPr>
          </a:p>
          <a:p>
            <a:pPr defTabSz="3134780">
              <a:lnSpc>
                <a:spcPts val="2100"/>
              </a:lnSpc>
            </a:pPr>
            <a:endParaRPr lang="en-US" sz="2400" b="1" dirty="0" smtClean="0">
              <a:solidFill>
                <a:srgbClr val="FFFF00"/>
              </a:solidFill>
              <a:latin typeface="Trebuchet MS" pitchFamily="34" charset="0"/>
            </a:endParaRPr>
          </a:p>
          <a:p>
            <a:pPr algn="ctr">
              <a:lnSpc>
                <a:spcPts val="2100"/>
              </a:lnSpc>
            </a:pPr>
            <a:r>
              <a:rPr lang="en-US" sz="2400" b="1" baseline="0" dirty="0" smtClean="0">
                <a:solidFill>
                  <a:schemeClr val="bg1"/>
                </a:solidFill>
                <a:latin typeface="Trebuchet MS" pitchFamily="34" charset="0"/>
              </a:rPr>
              <a:t>Template FAQs</a:t>
            </a:r>
            <a:endParaRPr lang="en-US" sz="1800" baseline="0" dirty="0" smtClean="0">
              <a:latin typeface="Trebuchet MS" pitchFamily="34" charset="0"/>
            </a:endParaRPr>
          </a:p>
          <a:p>
            <a:pPr algn="ctr"/>
            <a:endParaRPr lang="en-US" sz="1800" b="1" dirty="0" smtClean="0">
              <a:solidFill>
                <a:srgbClr val="FFFF00"/>
              </a:solidFill>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r>
              <a:rPr lang="en-US" sz="1800" b="1" dirty="0" smtClean="0">
                <a:solidFill>
                  <a:srgbClr val="FFFF00"/>
                </a:solidFill>
                <a:latin typeface="Trebuchet MS" pitchFamily="34" charset="0"/>
              </a:rPr>
              <a:t>Verifying the quality of your graphics</a:t>
            </a:r>
          </a:p>
          <a:p>
            <a:pPr defTabSz="2689420"/>
            <a:r>
              <a:rPr lang="en-US" sz="1800" dirty="0" smtClean="0">
                <a:latin typeface="Trebuchet MS" pitchFamily="34" charset="0"/>
              </a:rPr>
              <a:t>Go to the </a:t>
            </a:r>
            <a:r>
              <a:rPr lang="en-US" sz="1800" baseline="0" dirty="0" smtClean="0">
                <a:latin typeface="Trebuchet MS" pitchFamily="34" charset="0"/>
              </a:rPr>
              <a:t>VIEW menu and click on ZOOM to set your preferred magnification. This template is at 100% the size of the final poster. All text and graphics will be printed at 100% their size. To see what your poster will look like when printed, set the zoom to 100% and evaluate the quality of all your graphics before you submit your poster for printing.</a:t>
            </a:r>
            <a:br>
              <a:rPr lang="en-US" sz="1800" baseline="0" dirty="0" smtClean="0">
                <a:latin typeface="Trebuchet MS" pitchFamily="34" charset="0"/>
              </a:rPr>
            </a:br>
            <a:endParaRPr lang="en-US" sz="1800" baseline="0" dirty="0" smtClean="0">
              <a:latin typeface="Trebuchet MS" pitchFamily="34" charset="0"/>
            </a:endParaRPr>
          </a:p>
          <a:p>
            <a:pPr defTabSz="2689420"/>
            <a:endParaRPr lang="en-US" sz="1800" b="1" baseline="0" dirty="0" smtClean="0">
              <a:solidFill>
                <a:srgbClr val="FFFF00"/>
              </a:solidFill>
              <a:latin typeface="Trebuchet MS" pitchFamily="34" charset="0"/>
            </a:endParaRPr>
          </a:p>
          <a:p>
            <a:pPr defTabSz="2689420"/>
            <a:r>
              <a:rPr lang="en-US" sz="1800" b="1" baseline="0" dirty="0" smtClean="0">
                <a:solidFill>
                  <a:srgbClr val="FFFF00"/>
                </a:solidFill>
                <a:latin typeface="Trebuchet MS" pitchFamily="34" charset="0"/>
              </a:rPr>
              <a:t>Modifying the layout</a:t>
            </a:r>
          </a:p>
          <a:p>
            <a:pPr defTabSz="2689420"/>
            <a:r>
              <a:rPr lang="en-US" sz="1800" dirty="0" smtClean="0">
                <a:latin typeface="Trebuchet MS" pitchFamily="34" charset="0"/>
              </a:rPr>
              <a:t>This template has four </a:t>
            </a:r>
            <a:r>
              <a:rPr lang="en-US" sz="1800" baseline="0" dirty="0" smtClean="0">
                <a:latin typeface="Trebuchet MS" pitchFamily="34" charset="0"/>
              </a:rPr>
              <a:t>different </a:t>
            </a:r>
          </a:p>
          <a:p>
            <a:pPr defTabSz="2689420"/>
            <a:r>
              <a:rPr lang="en-US" sz="1800" baseline="0" dirty="0" smtClean="0">
                <a:latin typeface="Trebuchet MS" pitchFamily="34" charset="0"/>
              </a:rPr>
              <a:t>column layouts.   </a:t>
            </a:r>
            <a:r>
              <a:rPr lang="en-US" sz="1800" u="sng" baseline="0" dirty="0" smtClean="0">
                <a:latin typeface="Trebuchet MS" pitchFamily="34" charset="0"/>
              </a:rPr>
              <a:t>Right-click</a:t>
            </a:r>
            <a:r>
              <a:rPr lang="en-US" sz="1800" baseline="0" dirty="0" smtClean="0">
                <a:latin typeface="Trebuchet MS" pitchFamily="34" charset="0"/>
              </a:rPr>
              <a:t> </a:t>
            </a:r>
          </a:p>
          <a:p>
            <a:pPr defTabSz="2689420"/>
            <a:r>
              <a:rPr lang="en-US" sz="1800" baseline="0" dirty="0" smtClean="0">
                <a:latin typeface="Trebuchet MS" pitchFamily="34" charset="0"/>
              </a:rPr>
              <a:t>your mouse on the background </a:t>
            </a:r>
          </a:p>
          <a:p>
            <a:pPr defTabSz="2689420"/>
            <a:r>
              <a:rPr lang="en-US" sz="1800" baseline="0" dirty="0" smtClean="0">
                <a:latin typeface="Trebuchet MS" pitchFamily="34" charset="0"/>
              </a:rPr>
              <a:t>and click on LAYOUT to see the</a:t>
            </a:r>
          </a:p>
          <a:p>
            <a:pPr defTabSz="2689420"/>
            <a:r>
              <a:rPr lang="en-US" sz="1800" baseline="0" dirty="0" smtClean="0">
                <a:latin typeface="Trebuchet MS" pitchFamily="34" charset="0"/>
              </a:rPr>
              <a:t> layout options.  The columns in </a:t>
            </a:r>
          </a:p>
          <a:p>
            <a:pPr defTabSz="2689420"/>
            <a:r>
              <a:rPr lang="en-US" sz="1800" baseline="0" dirty="0" smtClean="0">
                <a:latin typeface="Trebuchet MS" pitchFamily="34" charset="0"/>
              </a:rPr>
              <a:t>the provided layouts are fixed and cannot be moved but advanced users can modify any layout by going to VIEW and then SLIDE MASTER.</a:t>
            </a: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marL="0" marR="0" indent="0" algn="l" defTabSz="2689420" rtl="0" eaLnBrk="1" fontAlgn="auto" latinLnBrk="0" hangingPunct="1">
              <a:lnSpc>
                <a:spcPct val="100000"/>
              </a:lnSpc>
              <a:spcBef>
                <a:spcPts val="0"/>
              </a:spcBef>
              <a:spcAft>
                <a:spcPts val="0"/>
              </a:spcAft>
              <a:buClrTx/>
              <a:buSzTx/>
              <a:buFontTx/>
              <a:buNone/>
              <a:tabLst/>
              <a:defRPr/>
            </a:pPr>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Importing text and graphics from external sources</a:t>
            </a:r>
          </a:p>
          <a:p>
            <a:pPr defTabSz="2689420"/>
            <a:r>
              <a:rPr lang="en-US" sz="1800" b="1" u="sng" baseline="0" dirty="0" smtClean="0">
                <a:latin typeface="Trebuchet MS" pitchFamily="34" charset="0"/>
              </a:rPr>
              <a:t>TEXT: </a:t>
            </a:r>
            <a:r>
              <a:rPr lang="en-US" sz="1800" baseline="0" dirty="0" smtClean="0">
                <a:latin typeface="Trebuchet MS" pitchFamily="34" charset="0"/>
              </a:rPr>
              <a:t>Paste or type your text into a pre-existing placeholder or drag in a new placeholder from the left side of the template. Move it anywhere as needed.</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PHOTOS: </a:t>
            </a:r>
            <a:r>
              <a:rPr lang="en-US" sz="1800" baseline="0" dirty="0" smtClean="0">
                <a:latin typeface="Trebuchet MS" pitchFamily="34" charset="0"/>
              </a:rPr>
              <a:t>Drag in a picture placeholder, size it </a:t>
            </a:r>
            <a:r>
              <a:rPr lang="en-US" sz="1800" u="sng" baseline="0" dirty="0" smtClean="0">
                <a:latin typeface="Trebuchet MS" pitchFamily="34" charset="0"/>
              </a:rPr>
              <a:t>first</a:t>
            </a:r>
            <a:r>
              <a:rPr lang="en-US" sz="1800" baseline="0" dirty="0" smtClean="0">
                <a:latin typeface="Trebuchet MS" pitchFamily="34" charset="0"/>
              </a:rPr>
              <a:t>, click in it and insert a photo from the menu.</a:t>
            </a:r>
          </a:p>
          <a:p>
            <a:pPr defTabSz="2689420"/>
            <a:endParaRPr lang="en-US" sz="1800" baseline="0" dirty="0" smtClean="0">
              <a:latin typeface="Trebuchet MS" pitchFamily="34" charset="0"/>
            </a:endParaRPr>
          </a:p>
          <a:p>
            <a:pPr defTabSz="2689420"/>
            <a:r>
              <a:rPr lang="en-US" sz="1800" b="1" u="sng" baseline="0" dirty="0" smtClean="0">
                <a:latin typeface="Trebuchet MS" pitchFamily="34" charset="0"/>
              </a:rPr>
              <a:t>TABLES: </a:t>
            </a:r>
            <a:r>
              <a:rPr lang="en-US" sz="1800" baseline="0" dirty="0" smtClean="0">
                <a:latin typeface="Trebuchet MS" pitchFamily="34" charset="0"/>
              </a:rPr>
              <a:t>You can copy and paste a table from an external document onto this poster template. To adjust the way the text fits within the cells of a table that has been pasted, </a:t>
            </a:r>
            <a:r>
              <a:rPr lang="en-US" sz="1800" u="sng" baseline="0" dirty="0" smtClean="0">
                <a:latin typeface="Trebuchet MS" pitchFamily="34" charset="0"/>
              </a:rPr>
              <a:t>right-click</a:t>
            </a:r>
            <a:r>
              <a:rPr lang="en-US" sz="1800" baseline="0" dirty="0" smtClean="0">
                <a:latin typeface="Trebuchet MS" pitchFamily="34" charset="0"/>
              </a:rPr>
              <a:t> on the table, click FORMAT SHAPE  then click on TEXT BOX and change the INTERNAL MARGIN values to 0.25.</a:t>
            </a:r>
          </a:p>
          <a:p>
            <a:pPr defTabSz="2689420"/>
            <a:endParaRPr lang="en-US" sz="1800" baseline="0" dirty="0" smtClean="0">
              <a:latin typeface="Trebuchet MS" pitchFamily="34" charset="0"/>
            </a:endParaRPr>
          </a:p>
          <a:p>
            <a:pPr defTabSz="2689420"/>
            <a:endParaRPr lang="en-US" sz="1800" baseline="0" dirty="0" smtClean="0">
              <a:latin typeface="Trebuchet MS" pitchFamily="34" charset="0"/>
            </a:endParaRPr>
          </a:p>
          <a:p>
            <a:pPr defTabSz="2689420"/>
            <a:r>
              <a:rPr lang="en-US" sz="1800" b="1" baseline="0" dirty="0" smtClean="0">
                <a:solidFill>
                  <a:srgbClr val="FFFF00"/>
                </a:solidFill>
                <a:latin typeface="Trebuchet MS" pitchFamily="34" charset="0"/>
              </a:rPr>
              <a:t>Modifying the color scheme</a:t>
            </a:r>
          </a:p>
          <a:p>
            <a:pPr defTabSz="2689420"/>
            <a:r>
              <a:rPr lang="en-US" sz="1800" baseline="0" dirty="0" smtClean="0">
                <a:latin typeface="Trebuchet MS" pitchFamily="34" charset="0"/>
              </a:rPr>
              <a:t>To change the color scheme of this template go to the DESIGN menu and click on COLORS. You can choose from the provided color combinations or create your own.</a:t>
            </a:r>
          </a:p>
          <a:p>
            <a:pPr defTabSz="3134780"/>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3134780">
              <a:lnSpc>
                <a:spcPts val="2100"/>
              </a:lnSpc>
            </a:pPr>
            <a:endParaRPr lang="en-US" sz="1800" baseline="0" dirty="0" smtClean="0">
              <a:latin typeface="Trebuchet MS" pitchFamily="34" charset="0"/>
            </a:endParaRPr>
          </a:p>
          <a:p>
            <a:pPr defTabSz="2508125">
              <a:lnSpc>
                <a:spcPts val="2100"/>
              </a:lnSpc>
            </a:pPr>
            <a:endParaRPr lang="en-US" sz="1200" baseline="0" dirty="0" smtClean="0">
              <a:latin typeface="Trebuchet MS" pitchFamily="34" charset="0"/>
            </a:endParaRPr>
          </a:p>
          <a:p>
            <a:pPr defTabSz="2508125">
              <a:lnSpc>
                <a:spcPts val="2100"/>
              </a:lnSpc>
            </a:pPr>
            <a:endParaRPr lang="en-US" sz="1200" dirty="0" smtClean="0">
              <a:latin typeface="Trebuchet MS" pitchFamily="34" charset="0"/>
            </a:endParaRPr>
          </a:p>
          <a:p>
            <a:pPr algn="ctr">
              <a:lnSpc>
                <a:spcPts val="2100"/>
              </a:lnSpc>
            </a:pPr>
            <a:endParaRPr lang="en-US" sz="1200" b="1" dirty="0" smtClean="0">
              <a:solidFill>
                <a:schemeClr val="bg1"/>
              </a:solidFill>
              <a:latin typeface="Trebuchet MS" pitchFamily="34" charset="0"/>
            </a:endParaRPr>
          </a:p>
          <a:p>
            <a:pPr defTabSz="2508125">
              <a:lnSpc>
                <a:spcPts val="2100"/>
              </a:lnSpc>
            </a:pPr>
            <a:endParaRPr lang="en-US" sz="1200" b="1" dirty="0" smtClean="0">
              <a:solidFill>
                <a:srgbClr val="FFFF00"/>
              </a:solidFill>
              <a:latin typeface="Trebuchet MS" pitchFamily="34" charset="0"/>
            </a:endParaRPr>
          </a:p>
          <a:p>
            <a:pPr algn="ctr">
              <a:lnSpc>
                <a:spcPts val="2100"/>
              </a:lnSpc>
            </a:pPr>
            <a:endParaRPr lang="en-US" sz="1800" b="1" dirty="0">
              <a:latin typeface="Trebuchet MS" pitchFamily="34" charset="0"/>
            </a:endParaRPr>
          </a:p>
        </p:txBody>
      </p:sp>
      <p:pic>
        <p:nvPicPr>
          <p:cNvPr id="47" name="Picture 2"/>
          <p:cNvPicPr>
            <a:picLocks noChangeAspect="1" noChangeArrowheads="1"/>
          </p:cNvPicPr>
          <p:nvPr/>
        </p:nvPicPr>
        <p:blipFill>
          <a:blip r:embed="rId6" cstate="print"/>
          <a:srcRect/>
          <a:stretch>
            <a:fillRect/>
          </a:stretch>
        </p:blipFill>
        <p:spPr bwMode="auto">
          <a:xfrm>
            <a:off x="31307318" y="6276070"/>
            <a:ext cx="2438880" cy="1258463"/>
          </a:xfrm>
          <a:prstGeom prst="rect">
            <a:avLst/>
          </a:prstGeom>
          <a:noFill/>
          <a:ln w="9525">
            <a:noFill/>
            <a:miter lim="800000"/>
            <a:headEnd/>
            <a:tailEnd/>
          </a:ln>
          <a:effectLst/>
        </p:spPr>
      </p:pic>
      <p:sp>
        <p:nvSpPr>
          <p:cNvPr id="48" name="TextBox 47"/>
          <p:cNvSpPr txBox="1"/>
          <p:nvPr/>
        </p:nvSpPr>
        <p:spPr>
          <a:xfrm>
            <a:off x="27877004" y="15329052"/>
            <a:ext cx="5725179" cy="976088"/>
          </a:xfrm>
          <a:prstGeom prst="rect">
            <a:avLst/>
          </a:prstGeom>
          <a:noFill/>
        </p:spPr>
        <p:txBody>
          <a:bodyPr wrap="square" lIns="52249" tIns="26124" rIns="52249" bIns="26124" rtlCol="0">
            <a:spAutoFit/>
          </a:bodyPr>
          <a:lstStyle/>
          <a:p>
            <a:pPr>
              <a:lnSpc>
                <a:spcPts val="1800"/>
              </a:lnSpc>
            </a:pPr>
            <a:r>
              <a:rPr lang="en-US" sz="2000" dirty="0" smtClean="0">
                <a:solidFill>
                  <a:schemeClr val="bg1"/>
                </a:solidFill>
              </a:rPr>
              <a:t>© 2013 PosterPresentations.com</a:t>
            </a:r>
            <a:br>
              <a:rPr lang="en-US" sz="2000" dirty="0" smtClean="0">
                <a:solidFill>
                  <a:schemeClr val="bg1"/>
                </a:solidFill>
              </a:rPr>
            </a:br>
            <a:r>
              <a:rPr lang="en-US" sz="2000" dirty="0" smtClean="0">
                <a:solidFill>
                  <a:schemeClr val="bg1"/>
                </a:solidFill>
              </a:rPr>
              <a:t>    </a:t>
            </a:r>
            <a:r>
              <a:rPr lang="en-US" sz="1800" dirty="0" smtClean="0">
                <a:solidFill>
                  <a:schemeClr val="bg1"/>
                </a:solidFill>
              </a:rPr>
              <a:t>2117 Fourth Street ,</a:t>
            </a:r>
            <a:r>
              <a:rPr lang="en-US" sz="1800" baseline="0" dirty="0" smtClean="0">
                <a:solidFill>
                  <a:schemeClr val="bg1"/>
                </a:solidFill>
              </a:rPr>
              <a:t> Unit C</a:t>
            </a:r>
            <a:br>
              <a:rPr lang="en-US" sz="1800" baseline="0" dirty="0" smtClean="0">
                <a:solidFill>
                  <a:schemeClr val="bg1"/>
                </a:solidFill>
              </a:rPr>
            </a:br>
            <a:r>
              <a:rPr lang="en-US" sz="1800" baseline="0" dirty="0" smtClean="0">
                <a:solidFill>
                  <a:schemeClr val="bg1"/>
                </a:solidFill>
              </a:rPr>
              <a:t>    Berkeley  CA  94710</a:t>
            </a:r>
            <a:br>
              <a:rPr lang="en-US" sz="1800" baseline="0" dirty="0" smtClean="0">
                <a:solidFill>
                  <a:schemeClr val="bg1"/>
                </a:solidFill>
              </a:rPr>
            </a:br>
            <a:r>
              <a:rPr lang="en-US" sz="1800" baseline="0" dirty="0" smtClean="0">
                <a:solidFill>
                  <a:schemeClr val="bg1"/>
                </a:solidFill>
              </a:rPr>
              <a:t>    </a:t>
            </a:r>
            <a:r>
              <a:rPr lang="en-US" sz="1800" b="1" baseline="0" dirty="0" smtClean="0">
                <a:solidFill>
                  <a:srgbClr val="FFFF00"/>
                </a:solidFill>
              </a:rPr>
              <a:t>posterpresenter@gmail.com</a:t>
            </a:r>
            <a:endParaRPr lang="en-US" sz="2000" b="1" dirty="0">
              <a:solidFill>
                <a:srgbClr val="FFFF00"/>
              </a:solidFill>
            </a:endParaRPr>
          </a:p>
        </p:txBody>
      </p:sp>
      <p:cxnSp>
        <p:nvCxnSpPr>
          <p:cNvPr id="49" name="Straight Connector 48"/>
          <p:cNvCxnSpPr/>
          <p:nvPr/>
        </p:nvCxnSpPr>
        <p:spPr>
          <a:xfrm>
            <a:off x="27638828" y="2544196"/>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a:off x="27638828" y="15144750"/>
            <a:ext cx="6281539" cy="1588"/>
          </a:xfrm>
          <a:prstGeom prst="line">
            <a:avLst/>
          </a:prstGeom>
          <a:ln>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3" name="Rectangle 36"/>
          <p:cNvSpPr>
            <a:spLocks noChangeArrowheads="1"/>
          </p:cNvSpPr>
          <p:nvPr/>
        </p:nvSpPr>
        <p:spPr bwMode="auto">
          <a:xfrm>
            <a:off x="0" y="0"/>
            <a:ext cx="27432000" cy="2400300"/>
          </a:xfrm>
          <a:prstGeom prst="rect">
            <a:avLst/>
          </a:prstGeom>
          <a:gradFill flip="none" rotWithShape="1">
            <a:gsLst>
              <a:gs pos="0">
                <a:schemeClr val="bg2">
                  <a:lumMod val="90000"/>
                </a:schemeClr>
              </a:gs>
              <a:gs pos="0">
                <a:srgbClr val="C99700"/>
              </a:gs>
              <a:gs pos="73000">
                <a:schemeClr val="bg1">
                  <a:lumMod val="0"/>
                  <a:lumOff val="100000"/>
                </a:schemeClr>
              </a:gs>
            </a:gsLst>
            <a:lin ang="5400000" scaled="1"/>
            <a:tileRect/>
          </a:gradFill>
          <a:ln w="9525">
            <a:solidFill>
              <a:srgbClr val="002855"/>
            </a:solidFill>
            <a:miter lim="800000"/>
            <a:headEnd/>
            <a:tailEnd/>
          </a:ln>
          <a:effectLst/>
        </p:spPr>
        <p:txBody>
          <a:bodyPr wrap="none" lIns="52249" tIns="26124" rIns="52249" bIns="26124" anchor="ctr"/>
          <a:lstStyle/>
          <a:p>
            <a:pPr lvl="0"/>
            <a:endParaRPr lang="en-US" dirty="0"/>
          </a:p>
        </p:txBody>
      </p:sp>
      <p:pic>
        <p:nvPicPr>
          <p:cNvPr id="2" name="Picture 1"/>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548641" y="612648"/>
            <a:ext cx="2761491" cy="1261874"/>
          </a:xfrm>
          <a:prstGeom prst="rect">
            <a:avLst/>
          </a:prstGeom>
        </p:spPr>
      </p:pic>
      <p:sp>
        <p:nvSpPr>
          <p:cNvPr id="27" name="Text Box 14"/>
          <p:cNvSpPr txBox="1">
            <a:spLocks noChangeArrowheads="1"/>
          </p:cNvSpPr>
          <p:nvPr userDrawn="1"/>
        </p:nvSpPr>
        <p:spPr bwMode="auto">
          <a:xfrm>
            <a:off x="918370" y="16156940"/>
            <a:ext cx="1571625" cy="188840"/>
          </a:xfrm>
          <a:prstGeom prst="rect">
            <a:avLst/>
          </a:prstGeom>
          <a:noFill/>
          <a:ln w="9525">
            <a:noFill/>
            <a:miter lim="800000"/>
            <a:headEnd/>
            <a:tailEnd/>
          </a:ln>
          <a:effectLst/>
        </p:spPr>
        <p:txBody>
          <a:bodyPr lIns="52150" tIns="26070" rIns="52150" bIns="26070">
            <a:spAutoFit/>
          </a:bodyPr>
          <a:lstStyle/>
          <a:p>
            <a:pPr eaLnBrk="0" hangingPunct="0">
              <a:lnSpc>
                <a:spcPct val="65000"/>
              </a:lnSpc>
              <a:spcBef>
                <a:spcPct val="50000"/>
              </a:spcBef>
              <a:defRPr/>
            </a:pPr>
            <a:r>
              <a:rPr lang="en-US" sz="300" b="1" dirty="0" smtClean="0">
                <a:solidFill>
                  <a:schemeClr val="bg1">
                    <a:lumMod val="50000"/>
                  </a:schemeClr>
                </a:solidFill>
                <a:latin typeface="Arial" charset="0"/>
              </a:rPr>
              <a:t>RESEARCH POSTER PRESENTATION </a:t>
            </a:r>
            <a:r>
              <a:rPr lang="en-US" sz="300" b="1" dirty="0">
                <a:solidFill>
                  <a:schemeClr val="bg1">
                    <a:lumMod val="50000"/>
                  </a:schemeClr>
                </a:solidFill>
                <a:latin typeface="Arial" charset="0"/>
              </a:rPr>
              <a:t>DESIGN © </a:t>
            </a:r>
            <a:r>
              <a:rPr lang="en-US" sz="300" b="1" dirty="0" smtClean="0">
                <a:solidFill>
                  <a:schemeClr val="bg1">
                    <a:lumMod val="50000"/>
                  </a:schemeClr>
                </a:solidFill>
                <a:latin typeface="Arial" charset="0"/>
              </a:rPr>
              <a:t>2012</a:t>
            </a:r>
            <a:endParaRPr lang="en-US" sz="300" b="1" dirty="0">
              <a:solidFill>
                <a:schemeClr val="bg1">
                  <a:lumMod val="50000"/>
                </a:schemeClr>
              </a:solidFill>
              <a:latin typeface="Arial" charset="0"/>
            </a:endParaRPr>
          </a:p>
          <a:p>
            <a:pPr eaLnBrk="0" hangingPunct="0">
              <a:lnSpc>
                <a:spcPct val="65000"/>
              </a:lnSpc>
              <a:spcBef>
                <a:spcPct val="50000"/>
              </a:spcBef>
              <a:defRPr/>
            </a:pPr>
            <a:r>
              <a:rPr lang="en-US" sz="600" b="1" dirty="0">
                <a:solidFill>
                  <a:schemeClr val="bg1">
                    <a:lumMod val="50000"/>
                  </a:schemeClr>
                </a:solidFill>
                <a:latin typeface="Arial" charset="0"/>
              </a:rPr>
              <a:t>www.PosterPresentations.com</a:t>
            </a:r>
          </a:p>
        </p:txBody>
      </p:sp>
    </p:spTree>
  </p:cSld>
  <p:clrMap bg1="lt1" tx1="dk1" bg2="lt2" tx2="dk2" accent1="accent1" accent2="accent2" accent3="accent3" accent4="accent4" accent5="accent5" accent6="accent6" hlink="hlink" folHlink="folHlink"/>
  <p:sldLayoutIdLst>
    <p:sldLayoutId id="2147483654" r:id="rId1"/>
  </p:sldLayoutIdLst>
  <p:timing>
    <p:tnLst>
      <p:par>
        <p:cTn id="1" dur="indefinite" restart="never" nodeType="tmRoot"/>
      </p:par>
    </p:tnLst>
  </p:timing>
  <p:txStyles>
    <p:titleStyle>
      <a:lvl1pPr algn="ctr" defTabSz="2507943" rtl="0" eaLnBrk="1" latinLnBrk="0" hangingPunct="1">
        <a:spcBef>
          <a:spcPct val="0"/>
        </a:spcBef>
        <a:buNone/>
        <a:defRPr sz="5000" kern="1200">
          <a:solidFill>
            <a:schemeClr val="bg1"/>
          </a:solidFill>
          <a:latin typeface="Trebuchet MS" pitchFamily="34" charset="0"/>
          <a:ea typeface="+mj-ea"/>
          <a:cs typeface="+mj-cs"/>
        </a:defRPr>
      </a:lvl1pPr>
    </p:titleStyle>
    <p:body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p:bodyStyle>
    <p:otherStyle>
      <a:defPPr>
        <a:defRPr lang="en-US"/>
      </a:defPPr>
      <a:lvl1pPr marL="0" algn="l" defTabSz="2507943" rtl="0" eaLnBrk="1" latinLnBrk="0" hangingPunct="1">
        <a:defRPr sz="4900" kern="1200">
          <a:solidFill>
            <a:schemeClr val="tx1"/>
          </a:solidFill>
          <a:latin typeface="+mn-lt"/>
          <a:ea typeface="+mn-ea"/>
          <a:cs typeface="+mn-cs"/>
        </a:defRPr>
      </a:lvl1pPr>
      <a:lvl2pPr marL="1253972" algn="l" defTabSz="2507943" rtl="0" eaLnBrk="1" latinLnBrk="0" hangingPunct="1">
        <a:defRPr sz="4900" kern="1200">
          <a:solidFill>
            <a:schemeClr val="tx1"/>
          </a:solidFill>
          <a:latin typeface="+mn-lt"/>
          <a:ea typeface="+mn-ea"/>
          <a:cs typeface="+mn-cs"/>
        </a:defRPr>
      </a:lvl2pPr>
      <a:lvl3pPr marL="2507943" algn="l" defTabSz="2507943" rtl="0" eaLnBrk="1" latinLnBrk="0" hangingPunct="1">
        <a:defRPr sz="4900" kern="1200">
          <a:solidFill>
            <a:schemeClr val="tx1"/>
          </a:solidFill>
          <a:latin typeface="+mn-lt"/>
          <a:ea typeface="+mn-ea"/>
          <a:cs typeface="+mn-cs"/>
        </a:defRPr>
      </a:lvl3pPr>
      <a:lvl4pPr marL="3761915" algn="l" defTabSz="2507943" rtl="0" eaLnBrk="1" latinLnBrk="0" hangingPunct="1">
        <a:defRPr sz="4900" kern="1200">
          <a:solidFill>
            <a:schemeClr val="tx1"/>
          </a:solidFill>
          <a:latin typeface="+mn-lt"/>
          <a:ea typeface="+mn-ea"/>
          <a:cs typeface="+mn-cs"/>
        </a:defRPr>
      </a:lvl4pPr>
      <a:lvl5pPr marL="5015886" algn="l" defTabSz="2507943" rtl="0" eaLnBrk="1" latinLnBrk="0" hangingPunct="1">
        <a:defRPr sz="4900" kern="1200">
          <a:solidFill>
            <a:schemeClr val="tx1"/>
          </a:solidFill>
          <a:latin typeface="+mn-lt"/>
          <a:ea typeface="+mn-ea"/>
          <a:cs typeface="+mn-cs"/>
        </a:defRPr>
      </a:lvl5pPr>
      <a:lvl6pPr marL="6269858" algn="l" defTabSz="2507943" rtl="0" eaLnBrk="1" latinLnBrk="0" hangingPunct="1">
        <a:defRPr sz="4900" kern="1200">
          <a:solidFill>
            <a:schemeClr val="tx1"/>
          </a:solidFill>
          <a:latin typeface="+mn-lt"/>
          <a:ea typeface="+mn-ea"/>
          <a:cs typeface="+mn-cs"/>
        </a:defRPr>
      </a:lvl6pPr>
      <a:lvl7pPr marL="7523830" algn="l" defTabSz="2507943" rtl="0" eaLnBrk="1" latinLnBrk="0" hangingPunct="1">
        <a:defRPr sz="4900" kern="1200">
          <a:solidFill>
            <a:schemeClr val="tx1"/>
          </a:solidFill>
          <a:latin typeface="+mn-lt"/>
          <a:ea typeface="+mn-ea"/>
          <a:cs typeface="+mn-cs"/>
        </a:defRPr>
      </a:lvl7pPr>
      <a:lvl8pPr marL="8777801" algn="l" defTabSz="2507943" rtl="0" eaLnBrk="1" latinLnBrk="0" hangingPunct="1">
        <a:defRPr sz="4900" kern="1200">
          <a:solidFill>
            <a:schemeClr val="tx1"/>
          </a:solidFill>
          <a:latin typeface="+mn-lt"/>
          <a:ea typeface="+mn-ea"/>
          <a:cs typeface="+mn-cs"/>
        </a:defRPr>
      </a:lvl8pPr>
      <a:lvl9pPr marL="10031773" algn="l" defTabSz="2507943" rtl="0" eaLnBrk="1" latinLnBrk="0" hangingPunct="1">
        <a:defRPr sz="49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10.png"/><Relationship Id="rId13" Type="http://schemas.openxmlformats.org/officeDocument/2006/relationships/image" Target="../media/image15.png"/><Relationship Id="rId3" Type="http://schemas.openxmlformats.org/officeDocument/2006/relationships/image" Target="../media/image5.png"/><Relationship Id="rId7" Type="http://schemas.openxmlformats.org/officeDocument/2006/relationships/image" Target="../media/image9.png"/><Relationship Id="rId12" Type="http://schemas.openxmlformats.org/officeDocument/2006/relationships/image" Target="../media/image14.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7.png"/><Relationship Id="rId10" Type="http://schemas.openxmlformats.org/officeDocument/2006/relationships/image" Target="../media/image12.png"/><Relationship Id="rId4" Type="http://schemas.openxmlformats.org/officeDocument/2006/relationships/image" Target="../media/image6.png"/><Relationship Id="rId9"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a:xfrm>
            <a:off x="580838" y="3341566"/>
            <a:ext cx="6270544" cy="8512207"/>
          </a:xfrm>
        </p:spPr>
        <p:txBody>
          <a:bodyPr/>
          <a:lstStyle/>
          <a:p>
            <a:pPr marL="274320" indent="-457200"/>
            <a:r>
              <a:rPr lang="en-US" sz="2000" dirty="0" smtClean="0"/>
              <a:t>The </a:t>
            </a:r>
            <a:r>
              <a:rPr lang="en-US" sz="2000" dirty="0"/>
              <a:t>clinical applications of human induced pluripotent stem cells (hIPSC) and human embryonic stem cells (hESC) are complicated by their capacity for tumorigenicity. Both hIPSC and hESC form teratoma derived from all three germ layers when injected into immunodeficient mice (1). </a:t>
            </a:r>
            <a:r>
              <a:rPr lang="en-US" sz="2000" dirty="0" smtClean="0"/>
              <a:t>However</a:t>
            </a:r>
            <a:r>
              <a:rPr lang="en-US" sz="2000" dirty="0"/>
              <a:t>, the behavior of transplanted hIPSC and hESC in immunocompetent mice is less well </a:t>
            </a:r>
            <a:r>
              <a:rPr lang="en-US" sz="2000" dirty="0" smtClean="0"/>
              <a:t>understood.</a:t>
            </a:r>
          </a:p>
          <a:p>
            <a:pPr marL="274320" indent="-457200"/>
            <a:endParaRPr lang="en-US" sz="2000" dirty="0"/>
          </a:p>
          <a:p>
            <a:pPr marL="274320" indent="-457200"/>
            <a:r>
              <a:rPr lang="en-US" sz="2000" dirty="0"/>
              <a:t>Previous work in the Knoepfler Lab and Martinez-Cerdeno Lab revealed strong engraftment of both hESC and hIPSC by immunohistochemistry </a:t>
            </a:r>
            <a:r>
              <a:rPr lang="en-US" sz="2000" dirty="0" smtClean="0"/>
              <a:t>(IHC) staining </a:t>
            </a:r>
            <a:r>
              <a:rPr lang="en-US" sz="2000" dirty="0"/>
              <a:t>in the cerebral cortex, olfactory bulbs, hippocampus, diencephalon, and spinal cord of immunocompetent mouse (unpublished data). </a:t>
            </a:r>
            <a:r>
              <a:rPr lang="en-US" sz="2000" dirty="0" smtClean="0"/>
              <a:t>Interestingly, no </a:t>
            </a:r>
            <a:r>
              <a:rPr lang="en-US" sz="2000" dirty="0"/>
              <a:t>teratoma or pre-neoplastic lesion were observed 15 months </a:t>
            </a:r>
            <a:r>
              <a:rPr lang="en-US" sz="2000" dirty="0" smtClean="0"/>
              <a:t>post-transplantation (unpublished data). </a:t>
            </a:r>
          </a:p>
          <a:p>
            <a:pPr marL="274320" indent="-457200"/>
            <a:endParaRPr lang="en-US" sz="2000" dirty="0"/>
          </a:p>
          <a:p>
            <a:pPr marL="274320" indent="-457200"/>
            <a:r>
              <a:rPr lang="en-US" sz="2000" dirty="0" smtClean="0"/>
              <a:t>To quantify the efficacy of human stem cell transplantation into murine tissue, we </a:t>
            </a:r>
            <a:r>
              <a:rPr lang="en-US" sz="2000" dirty="0"/>
              <a:t>measured human genomic DNA as a surrogate for surviving transplanted hIPSC and their derivatives in different regions of the mouse brain in transplant </a:t>
            </a:r>
            <a:r>
              <a:rPr lang="en-US" sz="2000" dirty="0" smtClean="0"/>
              <a:t>recipients.</a:t>
            </a:r>
            <a:endParaRPr lang="en-US" sz="2000" dirty="0"/>
          </a:p>
        </p:txBody>
      </p:sp>
      <p:sp>
        <p:nvSpPr>
          <p:cNvPr id="3" name="Text Placeholder 2"/>
          <p:cNvSpPr>
            <a:spLocks noGrp="1"/>
          </p:cNvSpPr>
          <p:nvPr>
            <p:ph type="body" sz="quarter" idx="11"/>
          </p:nvPr>
        </p:nvSpPr>
        <p:spPr/>
        <p:txBody>
          <a:bodyPr/>
          <a:lstStyle/>
          <a:p>
            <a:r>
              <a:rPr lang="en-US" dirty="0" smtClean="0"/>
              <a:t>BACKGROUND</a:t>
            </a:r>
            <a:endParaRPr lang="en-US" dirty="0"/>
          </a:p>
        </p:txBody>
      </p:sp>
      <p:sp>
        <p:nvSpPr>
          <p:cNvPr id="5" name="Text Placeholder 4"/>
          <p:cNvSpPr>
            <a:spLocks noGrp="1"/>
          </p:cNvSpPr>
          <p:nvPr>
            <p:ph type="body" sz="quarter" idx="20"/>
          </p:nvPr>
        </p:nvSpPr>
        <p:spPr>
          <a:xfrm>
            <a:off x="580838" y="11802139"/>
            <a:ext cx="6281539" cy="382517"/>
          </a:xfrm>
        </p:spPr>
        <p:txBody>
          <a:bodyPr/>
          <a:lstStyle/>
          <a:p>
            <a:r>
              <a:rPr lang="en-US" dirty="0" smtClean="0"/>
              <a:t>OBJECTIVES</a:t>
            </a:r>
            <a:endParaRPr lang="en-US" dirty="0"/>
          </a:p>
        </p:txBody>
      </p:sp>
      <p:sp>
        <p:nvSpPr>
          <p:cNvPr id="6" name="Text Placeholder 5"/>
          <p:cNvSpPr>
            <a:spLocks noGrp="1"/>
          </p:cNvSpPr>
          <p:nvPr>
            <p:ph type="body" sz="quarter" idx="21"/>
          </p:nvPr>
        </p:nvSpPr>
        <p:spPr>
          <a:xfrm>
            <a:off x="13955853" y="9981182"/>
            <a:ext cx="6245422" cy="6006906"/>
          </a:xfrm>
        </p:spPr>
        <p:txBody>
          <a:bodyPr/>
          <a:lstStyle/>
          <a:p>
            <a:r>
              <a:rPr lang="en-US" sz="1800" b="1" dirty="0" smtClean="0"/>
              <a:t>hIPSC production: </a:t>
            </a:r>
            <a:r>
              <a:rPr lang="en-US" dirty="0" smtClean="0"/>
              <a:t>Derived from parental human dermal fibroblasts transduced with retroviral particles containing pMXs vectors with human POU5F1, SOX2, KLF4, and MYC </a:t>
            </a:r>
            <a:endParaRPr lang="en-US" sz="1000" b="1" dirty="0" smtClean="0"/>
          </a:p>
          <a:p>
            <a:r>
              <a:rPr lang="en-US" sz="1800" b="1" dirty="0" smtClean="0"/>
              <a:t>hIPSC cell transplantation: </a:t>
            </a:r>
            <a:r>
              <a:rPr lang="en-US" dirty="0" smtClean="0"/>
              <a:t>Injected 200,000-250,000 hIPS cells into right lateral ventricle of 3 mice (IPS1, IPS2, and IPS3). Brain tissue collected 2-3 weeks post-transplant. </a:t>
            </a:r>
            <a:endParaRPr lang="en-US" sz="1000" b="1" dirty="0" smtClean="0"/>
          </a:p>
          <a:p>
            <a:r>
              <a:rPr lang="en-US" sz="1800" b="1" dirty="0" smtClean="0"/>
              <a:t>gDNA extraction: </a:t>
            </a:r>
            <a:r>
              <a:rPr lang="en-US" dirty="0" smtClean="0"/>
              <a:t>Whole sections or partial sections were used for gDNA extraction to obtain equal amounts of tissue per region: 1/2 of Diencephalon, 1/2 of Cerebellum, 1/6 of Cortex, 1/2 of Hindbrain, all of Hippocampus, and all of Spinal Cord. Tissues were lysed in tail digestion buffer and proteinase K, and gDNA was isolated by ethanol precipitation protocol. Control for study was Human gDNA from hESC grown on matrigel</a:t>
            </a:r>
            <a:endParaRPr lang="en-US" sz="1000" b="1" dirty="0" smtClean="0"/>
          </a:p>
          <a:p>
            <a:r>
              <a:rPr lang="en-US" sz="1800" b="1" dirty="0" smtClean="0"/>
              <a:t>qPCR protocol</a:t>
            </a:r>
            <a:r>
              <a:rPr lang="en-US" sz="1800" dirty="0" smtClean="0"/>
              <a:t>: </a:t>
            </a:r>
            <a:r>
              <a:rPr lang="en-US" dirty="0" smtClean="0"/>
              <a:t>45 amplification cycles with ABsolute Blue and 250 ng of loaded gDNA samples. </a:t>
            </a:r>
          </a:p>
          <a:p>
            <a:r>
              <a:rPr lang="en-US" b="1" dirty="0" smtClean="0"/>
              <a:t>Human ERV-3 primers: </a:t>
            </a:r>
            <a:r>
              <a:rPr lang="en-US" dirty="0" smtClean="0"/>
              <a:t>Forward: CAT GGG AAG CAA GGG AAC TAA TG Reverse: CCC AGC GAG CAA TAC AGA ATT T </a:t>
            </a:r>
          </a:p>
          <a:p>
            <a:r>
              <a:rPr lang="en-US" b="1" dirty="0" smtClean="0"/>
              <a:t>Mouse GAPDH primers: </a:t>
            </a:r>
            <a:r>
              <a:rPr lang="en-US" dirty="0" smtClean="0"/>
              <a:t>Forward: ACC ACG AGA AAT ATG ACA ACT CA, Reverse: CCC ACT GCC TAC ATA CCA TGA GC</a:t>
            </a:r>
            <a:endParaRPr lang="en-US" sz="1000" b="1" dirty="0" smtClean="0"/>
          </a:p>
          <a:p>
            <a:r>
              <a:rPr lang="en-US" sz="1800" b="1" dirty="0" smtClean="0"/>
              <a:t>Calculation of the quantity of DNA in a cell</a:t>
            </a:r>
          </a:p>
          <a:p>
            <a:r>
              <a:rPr lang="en-US" dirty="0" smtClean="0"/>
              <a:t>Mouse genome (haploid): 2.7 x 10</a:t>
            </a:r>
            <a:r>
              <a:rPr lang="en-US" baseline="30000" dirty="0" smtClean="0"/>
              <a:t>9 </a:t>
            </a:r>
            <a:r>
              <a:rPr lang="en-US" dirty="0" smtClean="0"/>
              <a:t>bp, 1 copy of haploid = 2.9pg </a:t>
            </a:r>
          </a:p>
          <a:p>
            <a:r>
              <a:rPr lang="en-US" dirty="0" smtClean="0"/>
              <a:t>Human genome (haploid): 3.4 x 10 bp, 1 copy of haploid = 3.3pg </a:t>
            </a:r>
          </a:p>
          <a:p>
            <a:r>
              <a:rPr lang="en-US" dirty="0" smtClean="0"/>
              <a:t>50,000 cells = 330 ng human DNA or 290 ng mouse DNA</a:t>
            </a:r>
          </a:p>
          <a:p>
            <a:r>
              <a:rPr lang="en-US" dirty="0" smtClean="0"/>
              <a:t>% of human cells = # of Hu cells / (# of Mo cells + # of Hu cells) x 100</a:t>
            </a:r>
            <a:endParaRPr lang="en-US" dirty="0"/>
          </a:p>
        </p:txBody>
      </p:sp>
      <p:sp>
        <p:nvSpPr>
          <p:cNvPr id="7" name="Text Placeholder 6"/>
          <p:cNvSpPr>
            <a:spLocks noGrp="1"/>
          </p:cNvSpPr>
          <p:nvPr>
            <p:ph type="body" sz="quarter" idx="22"/>
          </p:nvPr>
        </p:nvSpPr>
        <p:spPr>
          <a:xfrm>
            <a:off x="13912453" y="9603785"/>
            <a:ext cx="6280547" cy="382517"/>
          </a:xfrm>
        </p:spPr>
        <p:txBody>
          <a:bodyPr/>
          <a:lstStyle/>
          <a:p>
            <a:r>
              <a:rPr lang="en-US" dirty="0" smtClean="0"/>
              <a:t>MATERIALS AND METHODS</a:t>
            </a:r>
            <a:endParaRPr lang="en-US" dirty="0"/>
          </a:p>
        </p:txBody>
      </p:sp>
      <p:sp>
        <p:nvSpPr>
          <p:cNvPr id="10" name="Text Placeholder 9"/>
          <p:cNvSpPr>
            <a:spLocks noGrp="1"/>
          </p:cNvSpPr>
          <p:nvPr>
            <p:ph type="body" sz="quarter" idx="25"/>
          </p:nvPr>
        </p:nvSpPr>
        <p:spPr/>
        <p:txBody>
          <a:bodyPr/>
          <a:lstStyle/>
          <a:p>
            <a:r>
              <a:rPr lang="en-US" dirty="0" smtClean="0"/>
              <a:t>DISCUSSION</a:t>
            </a:r>
            <a:endParaRPr lang="en-US" dirty="0"/>
          </a:p>
        </p:txBody>
      </p:sp>
      <p:sp>
        <p:nvSpPr>
          <p:cNvPr id="11" name="Text Placeholder 10"/>
          <p:cNvSpPr>
            <a:spLocks noGrp="1"/>
          </p:cNvSpPr>
          <p:nvPr>
            <p:ph type="body" sz="quarter" idx="26"/>
          </p:nvPr>
        </p:nvSpPr>
        <p:spPr>
          <a:xfrm>
            <a:off x="20572839" y="9995372"/>
            <a:ext cx="6279386" cy="2504409"/>
          </a:xfrm>
        </p:spPr>
        <p:txBody>
          <a:bodyPr/>
          <a:lstStyle/>
          <a:p>
            <a:r>
              <a:rPr lang="en-US" dirty="0"/>
              <a:t>(1) Knoepfler PS. Deconstructing stem cell tumorigenicity: a roadmap to safe regenerative medicine. </a:t>
            </a:r>
            <a:r>
              <a:rPr lang="en-US" i="1" dirty="0"/>
              <a:t>Stem Cells</a:t>
            </a:r>
            <a:r>
              <a:rPr lang="en-US" dirty="0"/>
              <a:t>. 2009 May;27(5):1050-6.</a:t>
            </a:r>
          </a:p>
          <a:p>
            <a:r>
              <a:rPr lang="en-US" dirty="0"/>
              <a:t>(2) Yuan CC, Miley Wendell, and Waters D. A quantification of human cells using an ERV-3 real time PCR assay. Journal of Vitrological Methods. 2001, 91: 109-117. </a:t>
            </a:r>
          </a:p>
          <a:p>
            <a:r>
              <a:rPr lang="en-US" dirty="0"/>
              <a:t>(3) Liu YJ, Zheng D, Balasubramanian S, Carriero N, Khurana E, Robilotto R, and Gerstein MB. Comprehensive analysis of pseudogenes of glycolytic enzymes in vertebrates: the anomalously high number of GAPDH pseudogenes highlights a recent burst of retrotrans-positional activity. BMC Genomics. 2009, </a:t>
            </a:r>
            <a:r>
              <a:rPr lang="en-US" dirty="0" smtClean="0"/>
              <a:t>10:480</a:t>
            </a:r>
            <a:endParaRPr lang="en-US" dirty="0"/>
          </a:p>
        </p:txBody>
      </p:sp>
      <p:sp>
        <p:nvSpPr>
          <p:cNvPr id="12" name="Text Placeholder 11"/>
          <p:cNvSpPr>
            <a:spLocks noGrp="1"/>
          </p:cNvSpPr>
          <p:nvPr>
            <p:ph type="body" sz="quarter" idx="27"/>
          </p:nvPr>
        </p:nvSpPr>
        <p:spPr>
          <a:xfrm>
            <a:off x="20572839" y="9608011"/>
            <a:ext cx="6287661" cy="382517"/>
          </a:xfrm>
        </p:spPr>
        <p:txBody>
          <a:bodyPr/>
          <a:lstStyle/>
          <a:p>
            <a:r>
              <a:rPr lang="en-US" dirty="0" smtClean="0"/>
              <a:t>REFERENCES</a:t>
            </a:r>
            <a:endParaRPr lang="en-US" dirty="0"/>
          </a:p>
        </p:txBody>
      </p:sp>
      <p:sp>
        <p:nvSpPr>
          <p:cNvPr id="13" name="Text Placeholder 12"/>
          <p:cNvSpPr>
            <a:spLocks noGrp="1"/>
          </p:cNvSpPr>
          <p:nvPr>
            <p:ph type="body" sz="quarter" idx="29"/>
          </p:nvPr>
        </p:nvSpPr>
        <p:spPr>
          <a:xfrm>
            <a:off x="20581114" y="12434142"/>
            <a:ext cx="6279386" cy="382517"/>
          </a:xfrm>
        </p:spPr>
        <p:txBody>
          <a:bodyPr/>
          <a:lstStyle/>
          <a:p>
            <a:r>
              <a:rPr lang="en-US" dirty="0" smtClean="0"/>
              <a:t>ACKNOWLEDGEMENTS</a:t>
            </a:r>
            <a:endParaRPr lang="en-US" dirty="0"/>
          </a:p>
        </p:txBody>
      </p:sp>
      <p:sp>
        <p:nvSpPr>
          <p:cNvPr id="14" name="Text Placeholder 13"/>
          <p:cNvSpPr>
            <a:spLocks noGrp="1"/>
          </p:cNvSpPr>
          <p:nvPr>
            <p:ph type="body" sz="quarter" idx="96"/>
          </p:nvPr>
        </p:nvSpPr>
        <p:spPr>
          <a:xfrm>
            <a:off x="580838" y="12281246"/>
            <a:ext cx="6258607" cy="3772448"/>
          </a:xfrm>
        </p:spPr>
        <p:txBody>
          <a:bodyPr/>
          <a:lstStyle/>
          <a:p>
            <a:pPr marL="285750" indent="-285750">
              <a:buFont typeface="Arial" panose="020B0604020202020204" pitchFamily="34" charset="0"/>
              <a:buChar char="•"/>
            </a:pPr>
            <a:r>
              <a:rPr lang="en-US" sz="2000" dirty="0"/>
              <a:t>Quantify engraftment of hIPSC transplanted in immunocompetent mouse brains in Cortex, Hippocampus, Diencephalon, Hindbrain, Cerebellum, and Spinal Cord</a:t>
            </a:r>
          </a:p>
          <a:p>
            <a:pPr marL="285750" indent="-285750">
              <a:buFont typeface="Arial" panose="020B0604020202020204" pitchFamily="34" charset="0"/>
              <a:buChar char="•"/>
            </a:pPr>
            <a:r>
              <a:rPr lang="en-US" sz="2000" dirty="0" smtClean="0"/>
              <a:t>Apply </a:t>
            </a:r>
            <a:r>
              <a:rPr lang="en-US" sz="2000" dirty="0" smtClean="0"/>
              <a:t>quantitative polymerase chain reaction (qPCR) assay </a:t>
            </a:r>
            <a:r>
              <a:rPr lang="en-US" sz="2000" dirty="0"/>
              <a:t>to detect the presence of human </a:t>
            </a:r>
            <a:r>
              <a:rPr lang="en-US" sz="2000" dirty="0" smtClean="0"/>
              <a:t>endogenous retrovirus 3 (ERV-3) and mouse glyceraldehyde-3-phosphate dehydrogenase (GADPH) in </a:t>
            </a:r>
            <a:r>
              <a:rPr lang="en-US" sz="2000" dirty="0"/>
              <a:t>the mouse brain transplanted with hIPSC </a:t>
            </a:r>
            <a:r>
              <a:rPr lang="en-US" sz="2000" dirty="0" smtClean="0"/>
              <a:t>(2,3). </a:t>
            </a:r>
            <a:endParaRPr lang="en-US" sz="2000" dirty="0"/>
          </a:p>
          <a:p>
            <a:endParaRPr lang="en-US" sz="2000" dirty="0"/>
          </a:p>
        </p:txBody>
      </p:sp>
      <p:sp>
        <p:nvSpPr>
          <p:cNvPr id="15" name="Text Placeholder 14"/>
          <p:cNvSpPr>
            <a:spLocks noGrp="1"/>
          </p:cNvSpPr>
          <p:nvPr>
            <p:ph type="body" sz="quarter" idx="107"/>
          </p:nvPr>
        </p:nvSpPr>
        <p:spPr/>
        <p:txBody>
          <a:bodyPr/>
          <a:lstStyle/>
          <a:p>
            <a:endParaRPr lang="en-US" dirty="0"/>
          </a:p>
        </p:txBody>
      </p:sp>
      <p:sp>
        <p:nvSpPr>
          <p:cNvPr id="16" name="Text Placeholder 15"/>
          <p:cNvSpPr>
            <a:spLocks noGrp="1"/>
          </p:cNvSpPr>
          <p:nvPr>
            <p:ph type="body" sz="quarter" idx="116"/>
          </p:nvPr>
        </p:nvSpPr>
        <p:spPr/>
        <p:txBody>
          <a:bodyPr/>
          <a:lstStyle/>
          <a:p>
            <a:endParaRPr lang="en-US" dirty="0"/>
          </a:p>
        </p:txBody>
      </p:sp>
      <p:sp>
        <p:nvSpPr>
          <p:cNvPr id="17" name="Text Placeholder 16"/>
          <p:cNvSpPr>
            <a:spLocks noGrp="1"/>
          </p:cNvSpPr>
          <p:nvPr>
            <p:ph type="body" sz="quarter" idx="117"/>
          </p:nvPr>
        </p:nvSpPr>
        <p:spPr/>
        <p:txBody>
          <a:bodyPr/>
          <a:lstStyle/>
          <a:p>
            <a:endParaRPr lang="en-US" dirty="0"/>
          </a:p>
        </p:txBody>
      </p:sp>
      <p:sp>
        <p:nvSpPr>
          <p:cNvPr id="18" name="Text Placeholder 17"/>
          <p:cNvSpPr>
            <a:spLocks noGrp="1"/>
          </p:cNvSpPr>
          <p:nvPr>
            <p:ph type="body" sz="quarter" idx="118"/>
          </p:nvPr>
        </p:nvSpPr>
        <p:spPr/>
        <p:txBody>
          <a:bodyPr/>
          <a:lstStyle/>
          <a:p>
            <a:endParaRPr lang="en-US" dirty="0"/>
          </a:p>
        </p:txBody>
      </p:sp>
      <p:sp>
        <p:nvSpPr>
          <p:cNvPr id="19" name="Text Placeholder 18"/>
          <p:cNvSpPr>
            <a:spLocks noGrp="1"/>
          </p:cNvSpPr>
          <p:nvPr>
            <p:ph type="body" sz="quarter" idx="119"/>
          </p:nvPr>
        </p:nvSpPr>
        <p:spPr/>
        <p:txBody>
          <a:bodyPr/>
          <a:lstStyle/>
          <a:p>
            <a:endParaRPr lang="en-US" dirty="0"/>
          </a:p>
        </p:txBody>
      </p:sp>
      <p:sp>
        <p:nvSpPr>
          <p:cNvPr id="20" name="Text Placeholder 19"/>
          <p:cNvSpPr>
            <a:spLocks noGrp="1"/>
          </p:cNvSpPr>
          <p:nvPr>
            <p:ph type="body" sz="quarter" idx="120"/>
          </p:nvPr>
        </p:nvSpPr>
        <p:spPr/>
        <p:txBody>
          <a:bodyPr/>
          <a:lstStyle/>
          <a:p>
            <a:endParaRPr lang="en-US" dirty="0"/>
          </a:p>
        </p:txBody>
      </p:sp>
      <p:sp>
        <p:nvSpPr>
          <p:cNvPr id="21" name="Text Placeholder 20"/>
          <p:cNvSpPr>
            <a:spLocks noGrp="1"/>
          </p:cNvSpPr>
          <p:nvPr>
            <p:ph type="body" sz="quarter" idx="121"/>
          </p:nvPr>
        </p:nvSpPr>
        <p:spPr/>
        <p:txBody>
          <a:bodyPr/>
          <a:lstStyle/>
          <a:p>
            <a:endParaRPr lang="en-US" dirty="0"/>
          </a:p>
        </p:txBody>
      </p:sp>
      <p:sp>
        <p:nvSpPr>
          <p:cNvPr id="22" name="Text Placeholder 21"/>
          <p:cNvSpPr>
            <a:spLocks noGrp="1"/>
          </p:cNvSpPr>
          <p:nvPr>
            <p:ph type="body" sz="quarter" idx="122"/>
          </p:nvPr>
        </p:nvSpPr>
        <p:spPr/>
        <p:txBody>
          <a:bodyPr/>
          <a:lstStyle/>
          <a:p>
            <a:endParaRPr lang="en-US" dirty="0"/>
          </a:p>
        </p:txBody>
      </p:sp>
      <p:sp>
        <p:nvSpPr>
          <p:cNvPr id="23" name="Text Placeholder 22"/>
          <p:cNvSpPr>
            <a:spLocks noGrp="1"/>
          </p:cNvSpPr>
          <p:nvPr>
            <p:ph type="body" sz="quarter" idx="123"/>
          </p:nvPr>
        </p:nvSpPr>
        <p:spPr/>
        <p:txBody>
          <a:bodyPr/>
          <a:lstStyle/>
          <a:p>
            <a:endParaRPr lang="en-US" dirty="0"/>
          </a:p>
        </p:txBody>
      </p:sp>
      <p:sp>
        <p:nvSpPr>
          <p:cNvPr id="24" name="Text Placeholder 23"/>
          <p:cNvSpPr>
            <a:spLocks noGrp="1"/>
          </p:cNvSpPr>
          <p:nvPr>
            <p:ph type="body" sz="quarter" idx="124"/>
          </p:nvPr>
        </p:nvSpPr>
        <p:spPr/>
        <p:txBody>
          <a:bodyPr/>
          <a:lstStyle/>
          <a:p>
            <a:endParaRPr lang="en-US" dirty="0"/>
          </a:p>
        </p:txBody>
      </p:sp>
      <p:sp>
        <p:nvSpPr>
          <p:cNvPr id="25" name="Text Placeholder 24"/>
          <p:cNvSpPr>
            <a:spLocks noGrp="1"/>
          </p:cNvSpPr>
          <p:nvPr>
            <p:ph type="body" sz="quarter" idx="125"/>
          </p:nvPr>
        </p:nvSpPr>
        <p:spPr/>
        <p:txBody>
          <a:bodyPr/>
          <a:lstStyle/>
          <a:p>
            <a:endParaRPr lang="en-US" dirty="0"/>
          </a:p>
        </p:txBody>
      </p:sp>
      <p:sp>
        <p:nvSpPr>
          <p:cNvPr id="26" name="Picture Placeholder 25"/>
          <p:cNvSpPr>
            <a:spLocks noGrp="1"/>
          </p:cNvSpPr>
          <p:nvPr>
            <p:ph type="pic" sz="quarter" idx="115"/>
          </p:nvPr>
        </p:nvSpPr>
        <p:spPr/>
      </p:sp>
      <p:sp>
        <p:nvSpPr>
          <p:cNvPr id="27" name="Picture Placeholder 26"/>
          <p:cNvSpPr>
            <a:spLocks noGrp="1"/>
          </p:cNvSpPr>
          <p:nvPr>
            <p:ph type="pic" sz="quarter" idx="126"/>
          </p:nvPr>
        </p:nvSpPr>
        <p:spPr/>
      </p:sp>
      <p:sp>
        <p:nvSpPr>
          <p:cNvPr id="28" name="Picture Placeholder 27"/>
          <p:cNvSpPr>
            <a:spLocks noGrp="1"/>
          </p:cNvSpPr>
          <p:nvPr>
            <p:ph type="pic" sz="quarter" idx="127"/>
          </p:nvPr>
        </p:nvSpPr>
        <p:spPr/>
      </p:sp>
      <p:sp>
        <p:nvSpPr>
          <p:cNvPr id="29" name="Picture Placeholder 28"/>
          <p:cNvSpPr>
            <a:spLocks noGrp="1"/>
          </p:cNvSpPr>
          <p:nvPr>
            <p:ph type="pic" sz="quarter" idx="128"/>
          </p:nvPr>
        </p:nvSpPr>
        <p:spPr/>
      </p:sp>
      <p:sp>
        <p:nvSpPr>
          <p:cNvPr id="30" name="Picture Placeholder 29"/>
          <p:cNvSpPr>
            <a:spLocks noGrp="1"/>
          </p:cNvSpPr>
          <p:nvPr>
            <p:ph type="pic" sz="quarter" idx="129"/>
          </p:nvPr>
        </p:nvSpPr>
        <p:spPr/>
      </p:sp>
      <p:sp>
        <p:nvSpPr>
          <p:cNvPr id="31" name="Picture Placeholder 30"/>
          <p:cNvSpPr>
            <a:spLocks noGrp="1"/>
          </p:cNvSpPr>
          <p:nvPr>
            <p:ph type="pic" sz="quarter" idx="130"/>
          </p:nvPr>
        </p:nvSpPr>
        <p:spPr/>
      </p:sp>
      <p:sp>
        <p:nvSpPr>
          <p:cNvPr id="32" name="Picture Placeholder 31"/>
          <p:cNvSpPr>
            <a:spLocks noGrp="1"/>
          </p:cNvSpPr>
          <p:nvPr>
            <p:ph type="pic" sz="quarter" idx="131"/>
          </p:nvPr>
        </p:nvSpPr>
        <p:spPr/>
      </p:sp>
      <p:sp>
        <p:nvSpPr>
          <p:cNvPr id="33" name="Picture Placeholder 32"/>
          <p:cNvSpPr>
            <a:spLocks noGrp="1"/>
          </p:cNvSpPr>
          <p:nvPr>
            <p:ph type="pic" sz="quarter" idx="132"/>
          </p:nvPr>
        </p:nvSpPr>
        <p:spPr/>
      </p:sp>
      <p:sp>
        <p:nvSpPr>
          <p:cNvPr id="34" name="Picture Placeholder 33"/>
          <p:cNvSpPr>
            <a:spLocks noGrp="1"/>
          </p:cNvSpPr>
          <p:nvPr>
            <p:ph type="pic" sz="quarter" idx="133"/>
          </p:nvPr>
        </p:nvSpPr>
        <p:spPr/>
      </p:sp>
      <p:sp>
        <p:nvSpPr>
          <p:cNvPr id="35" name="Picture Placeholder 34"/>
          <p:cNvSpPr>
            <a:spLocks noGrp="1"/>
          </p:cNvSpPr>
          <p:nvPr>
            <p:ph type="pic" sz="quarter" idx="134"/>
          </p:nvPr>
        </p:nvSpPr>
        <p:spPr/>
      </p:sp>
      <p:sp>
        <p:nvSpPr>
          <p:cNvPr id="36" name="Text Placeholder 35"/>
          <p:cNvSpPr>
            <a:spLocks noGrp="1"/>
          </p:cNvSpPr>
          <p:nvPr>
            <p:ph type="body" sz="quarter" idx="136"/>
          </p:nvPr>
        </p:nvSpPr>
        <p:spPr/>
        <p:txBody>
          <a:bodyPr/>
          <a:lstStyle/>
          <a:p>
            <a:endParaRPr lang="en-US" dirty="0"/>
          </a:p>
        </p:txBody>
      </p:sp>
      <p:sp>
        <p:nvSpPr>
          <p:cNvPr id="37" name="Text Placeholder 36"/>
          <p:cNvSpPr>
            <a:spLocks noGrp="1"/>
          </p:cNvSpPr>
          <p:nvPr>
            <p:ph type="body" sz="quarter" idx="137"/>
          </p:nvPr>
        </p:nvSpPr>
        <p:spPr/>
        <p:txBody>
          <a:bodyPr/>
          <a:lstStyle/>
          <a:p>
            <a:endParaRPr lang="en-US" dirty="0"/>
          </a:p>
        </p:txBody>
      </p:sp>
      <p:sp>
        <p:nvSpPr>
          <p:cNvPr id="38" name="Text Placeholder 37"/>
          <p:cNvSpPr>
            <a:spLocks noGrp="1"/>
          </p:cNvSpPr>
          <p:nvPr>
            <p:ph type="body" sz="quarter" idx="138"/>
          </p:nvPr>
        </p:nvSpPr>
        <p:spPr/>
        <p:txBody>
          <a:bodyPr/>
          <a:lstStyle/>
          <a:p>
            <a:endParaRPr lang="en-US" dirty="0"/>
          </a:p>
        </p:txBody>
      </p:sp>
      <p:sp>
        <p:nvSpPr>
          <p:cNvPr id="39" name="Text Placeholder 38"/>
          <p:cNvSpPr>
            <a:spLocks noGrp="1"/>
          </p:cNvSpPr>
          <p:nvPr>
            <p:ph type="body" sz="quarter" idx="139"/>
          </p:nvPr>
        </p:nvSpPr>
        <p:spPr/>
        <p:txBody>
          <a:bodyPr/>
          <a:lstStyle/>
          <a:p>
            <a:endParaRPr lang="en-US" dirty="0"/>
          </a:p>
        </p:txBody>
      </p:sp>
      <p:sp>
        <p:nvSpPr>
          <p:cNvPr id="40" name="Text Placeholder 39"/>
          <p:cNvSpPr>
            <a:spLocks noGrp="1"/>
          </p:cNvSpPr>
          <p:nvPr>
            <p:ph type="body" sz="quarter" idx="140"/>
          </p:nvPr>
        </p:nvSpPr>
        <p:spPr/>
        <p:txBody>
          <a:bodyPr/>
          <a:lstStyle/>
          <a:p>
            <a:endParaRPr lang="en-US" dirty="0"/>
          </a:p>
        </p:txBody>
      </p:sp>
      <p:sp>
        <p:nvSpPr>
          <p:cNvPr id="41" name="Text Placeholder 40"/>
          <p:cNvSpPr>
            <a:spLocks noGrp="1"/>
          </p:cNvSpPr>
          <p:nvPr>
            <p:ph type="body" sz="quarter" idx="141"/>
          </p:nvPr>
        </p:nvSpPr>
        <p:spPr/>
        <p:txBody>
          <a:bodyPr/>
          <a:lstStyle/>
          <a:p>
            <a:endParaRPr lang="en-US" dirty="0"/>
          </a:p>
        </p:txBody>
      </p:sp>
      <p:sp>
        <p:nvSpPr>
          <p:cNvPr id="42" name="Text Placeholder 41"/>
          <p:cNvSpPr>
            <a:spLocks noGrp="1"/>
          </p:cNvSpPr>
          <p:nvPr>
            <p:ph type="body" sz="quarter" idx="142"/>
          </p:nvPr>
        </p:nvSpPr>
        <p:spPr/>
        <p:txBody>
          <a:bodyPr/>
          <a:lstStyle/>
          <a:p>
            <a:endParaRPr lang="en-US" dirty="0"/>
          </a:p>
        </p:txBody>
      </p:sp>
      <p:sp>
        <p:nvSpPr>
          <p:cNvPr id="43" name="Text Placeholder 42"/>
          <p:cNvSpPr>
            <a:spLocks noGrp="1"/>
          </p:cNvSpPr>
          <p:nvPr>
            <p:ph type="body" sz="quarter" idx="143"/>
          </p:nvPr>
        </p:nvSpPr>
        <p:spPr/>
        <p:txBody>
          <a:bodyPr/>
          <a:lstStyle/>
          <a:p>
            <a:endParaRPr lang="en-US" dirty="0"/>
          </a:p>
        </p:txBody>
      </p:sp>
      <p:sp>
        <p:nvSpPr>
          <p:cNvPr id="44" name="Text Placeholder 43"/>
          <p:cNvSpPr>
            <a:spLocks noGrp="1"/>
          </p:cNvSpPr>
          <p:nvPr>
            <p:ph type="body" sz="quarter" idx="144"/>
          </p:nvPr>
        </p:nvSpPr>
        <p:spPr/>
        <p:txBody>
          <a:bodyPr/>
          <a:lstStyle/>
          <a:p>
            <a:endParaRPr lang="en-US" dirty="0"/>
          </a:p>
        </p:txBody>
      </p:sp>
      <p:sp>
        <p:nvSpPr>
          <p:cNvPr id="45" name="Text Placeholder 44"/>
          <p:cNvSpPr>
            <a:spLocks noGrp="1"/>
          </p:cNvSpPr>
          <p:nvPr>
            <p:ph type="body" sz="quarter" idx="145"/>
          </p:nvPr>
        </p:nvSpPr>
        <p:spPr/>
        <p:txBody>
          <a:bodyPr/>
          <a:lstStyle/>
          <a:p>
            <a:endParaRPr lang="en-US" dirty="0"/>
          </a:p>
        </p:txBody>
      </p:sp>
      <p:sp>
        <p:nvSpPr>
          <p:cNvPr id="46" name="Text Placeholder 45"/>
          <p:cNvSpPr>
            <a:spLocks noGrp="1"/>
          </p:cNvSpPr>
          <p:nvPr>
            <p:ph type="body" sz="quarter" idx="146"/>
          </p:nvPr>
        </p:nvSpPr>
        <p:spPr/>
        <p:txBody>
          <a:bodyPr/>
          <a:lstStyle/>
          <a:p>
            <a:endParaRPr lang="en-US" dirty="0"/>
          </a:p>
        </p:txBody>
      </p:sp>
      <p:sp>
        <p:nvSpPr>
          <p:cNvPr id="47" name="Text Placeholder 46"/>
          <p:cNvSpPr>
            <a:spLocks noGrp="1"/>
          </p:cNvSpPr>
          <p:nvPr>
            <p:ph type="body" sz="quarter" idx="147"/>
          </p:nvPr>
        </p:nvSpPr>
        <p:spPr/>
        <p:txBody>
          <a:bodyPr/>
          <a:lstStyle/>
          <a:p>
            <a:endParaRPr lang="en-US" dirty="0"/>
          </a:p>
        </p:txBody>
      </p:sp>
      <p:sp>
        <p:nvSpPr>
          <p:cNvPr id="48" name="Text Placeholder 47"/>
          <p:cNvSpPr>
            <a:spLocks noGrp="1"/>
          </p:cNvSpPr>
          <p:nvPr>
            <p:ph type="body" sz="quarter" idx="148"/>
          </p:nvPr>
        </p:nvSpPr>
        <p:spPr/>
        <p:txBody>
          <a:bodyPr/>
          <a:lstStyle/>
          <a:p>
            <a:endParaRPr lang="en-US" dirty="0"/>
          </a:p>
        </p:txBody>
      </p:sp>
      <p:sp>
        <p:nvSpPr>
          <p:cNvPr id="49" name="Text Placeholder 48"/>
          <p:cNvSpPr>
            <a:spLocks noGrp="1"/>
          </p:cNvSpPr>
          <p:nvPr>
            <p:ph type="body" sz="quarter" idx="149"/>
          </p:nvPr>
        </p:nvSpPr>
        <p:spPr/>
        <p:txBody>
          <a:bodyPr/>
          <a:lstStyle/>
          <a:p>
            <a:endParaRPr lang="en-US" dirty="0"/>
          </a:p>
        </p:txBody>
      </p:sp>
      <p:sp>
        <p:nvSpPr>
          <p:cNvPr id="50" name="Text Placeholder 49"/>
          <p:cNvSpPr>
            <a:spLocks noGrp="1"/>
          </p:cNvSpPr>
          <p:nvPr>
            <p:ph type="body" sz="quarter" idx="150"/>
          </p:nvPr>
        </p:nvSpPr>
        <p:spPr/>
        <p:txBody>
          <a:bodyPr>
            <a:normAutofit lnSpcReduction="10000"/>
          </a:bodyPr>
          <a:lstStyle/>
          <a:p>
            <a:r>
              <a:rPr lang="en-US" dirty="0"/>
              <a:t>Catherine TK Le</a:t>
            </a:r>
            <a:r>
              <a:rPr lang="en-US" baseline="30000" dirty="0"/>
              <a:t>1,2</a:t>
            </a:r>
            <a:r>
              <a:rPr lang="en-US" dirty="0"/>
              <a:t>, Priyanka Somanath</a:t>
            </a:r>
            <a:r>
              <a:rPr lang="en-US" baseline="30000" dirty="0"/>
              <a:t>2,3</a:t>
            </a:r>
            <a:r>
              <a:rPr lang="en-US" dirty="0"/>
              <a:t>, Veronica Martinez-Cerdeno</a:t>
            </a:r>
            <a:r>
              <a:rPr lang="en-US" baseline="30000" dirty="0"/>
              <a:t>2,3</a:t>
            </a:r>
            <a:r>
              <a:rPr lang="en-US" dirty="0"/>
              <a:t>, Paul S Knoepfler</a:t>
            </a:r>
            <a:r>
              <a:rPr lang="en-US" baseline="30000" dirty="0"/>
              <a:t>1,2,3</a:t>
            </a:r>
          </a:p>
          <a:p>
            <a:endParaRPr lang="en-US" dirty="0"/>
          </a:p>
          <a:p>
            <a:endParaRPr lang="en-US" dirty="0"/>
          </a:p>
        </p:txBody>
      </p:sp>
      <p:sp>
        <p:nvSpPr>
          <p:cNvPr id="51" name="Text Placeholder 50"/>
          <p:cNvSpPr>
            <a:spLocks noGrp="1"/>
          </p:cNvSpPr>
          <p:nvPr>
            <p:ph type="body" sz="quarter" idx="184"/>
          </p:nvPr>
        </p:nvSpPr>
        <p:spPr/>
        <p:txBody>
          <a:bodyPr>
            <a:normAutofit fontScale="62500" lnSpcReduction="20000"/>
          </a:bodyPr>
          <a:lstStyle/>
          <a:p>
            <a:r>
              <a:rPr lang="en-US" baseline="30000" dirty="0"/>
              <a:t>1</a:t>
            </a:r>
            <a:r>
              <a:rPr lang="en-US" dirty="0"/>
              <a:t>School of Medicine, Sacramento, CA </a:t>
            </a:r>
            <a:r>
              <a:rPr lang="en-US" baseline="30000" dirty="0"/>
              <a:t>2</a:t>
            </a:r>
            <a:r>
              <a:rPr lang="en-US" dirty="0"/>
              <a:t>University of California, UC Davis, Davis, CA  </a:t>
            </a:r>
          </a:p>
          <a:p>
            <a:r>
              <a:rPr lang="en-US" baseline="30000" dirty="0"/>
              <a:t>3</a:t>
            </a:r>
            <a:r>
              <a:rPr lang="en-US" dirty="0"/>
              <a:t>Institute of Pediatric Regenerative Medicine in Shriners Hospitals for Children, Sacramento, CA</a:t>
            </a:r>
          </a:p>
          <a:p>
            <a:endParaRPr lang="en-US" dirty="0"/>
          </a:p>
          <a:p>
            <a:endParaRPr lang="en-US" dirty="0"/>
          </a:p>
        </p:txBody>
      </p:sp>
      <p:sp>
        <p:nvSpPr>
          <p:cNvPr id="52" name="Text Placeholder 51"/>
          <p:cNvSpPr>
            <a:spLocks noGrp="1"/>
          </p:cNvSpPr>
          <p:nvPr>
            <p:ph type="body" sz="quarter" idx="185"/>
          </p:nvPr>
        </p:nvSpPr>
        <p:spPr>
          <a:xfrm>
            <a:off x="2819399" y="359386"/>
            <a:ext cx="21782315" cy="1119566"/>
          </a:xfrm>
        </p:spPr>
        <p:txBody>
          <a:bodyPr>
            <a:noAutofit/>
          </a:bodyPr>
          <a:lstStyle/>
          <a:p>
            <a:r>
              <a:rPr lang="en-US" sz="3800" b="1" dirty="0"/>
              <a:t>qPCR of Human ERV3 and Mouse GAPDH in mouse brains transplanted with human iPS </a:t>
            </a:r>
            <a:r>
              <a:rPr lang="en-US" sz="3800" b="1" dirty="0" smtClean="0"/>
              <a:t>cells</a:t>
            </a:r>
            <a:endParaRPr lang="en-US" sz="3800" b="1" dirty="0"/>
          </a:p>
        </p:txBody>
      </p:sp>
      <p:sp>
        <p:nvSpPr>
          <p:cNvPr id="53" name="Text Placeholder 52"/>
          <p:cNvSpPr>
            <a:spLocks noGrp="1"/>
          </p:cNvSpPr>
          <p:nvPr>
            <p:ph type="body" sz="quarter" idx="186"/>
          </p:nvPr>
        </p:nvSpPr>
        <p:spPr>
          <a:xfrm>
            <a:off x="20636132" y="3341566"/>
            <a:ext cx="6219237" cy="6711714"/>
          </a:xfrm>
        </p:spPr>
        <p:txBody>
          <a:bodyPr/>
          <a:lstStyle/>
          <a:p>
            <a:r>
              <a:rPr lang="en-US" sz="1600" b="1" dirty="0"/>
              <a:t>LIMITATIONS</a:t>
            </a:r>
          </a:p>
          <a:p>
            <a:pPr marL="285750" indent="-285750">
              <a:buFont typeface="Arial" panose="020B0604020202020204" pitchFamily="34" charset="0"/>
              <a:buChar char="•"/>
            </a:pPr>
            <a:r>
              <a:rPr lang="en-US" sz="1500" dirty="0"/>
              <a:t>The amount of detectable human gDNA was at the edge of detection for </a:t>
            </a:r>
            <a:r>
              <a:rPr lang="en-US" sz="1500"/>
              <a:t>the </a:t>
            </a:r>
            <a:r>
              <a:rPr lang="en-US" sz="1500" smtClean="0"/>
              <a:t>assay; qPCR </a:t>
            </a:r>
            <a:r>
              <a:rPr lang="en-US" sz="1500" dirty="0"/>
              <a:t>assay sensitivity may not have been sufficient to consistently capture true signal </a:t>
            </a:r>
          </a:p>
          <a:p>
            <a:pPr marL="285750" indent="-285750">
              <a:buFont typeface="Arial" panose="020B0604020202020204" pitchFamily="34" charset="0"/>
              <a:buChar char="•"/>
            </a:pPr>
            <a:r>
              <a:rPr lang="en-US" sz="1500" dirty="0"/>
              <a:t>Only portions of cortex, cerebellum, hindbrain, and diencephalon were used to extract gDNA and therefore the results may not represent the engraftment of the complete mouse brain </a:t>
            </a:r>
          </a:p>
          <a:p>
            <a:pPr marL="285750" indent="-285750">
              <a:buFont typeface="Arial" panose="020B0604020202020204" pitchFamily="34" charset="0"/>
              <a:buChar char="•"/>
            </a:pPr>
            <a:r>
              <a:rPr lang="en-US" sz="1500" dirty="0"/>
              <a:t>Mouse GAPDH, though a well-known housekeeper gene, has 331 pseudogenes reported in mice. Our designed primers fall within exon 7 of mouse GAPDH gene and has several pseudogene </a:t>
            </a:r>
            <a:r>
              <a:rPr lang="en-US" sz="1500" dirty="0" smtClean="0"/>
              <a:t>matches</a:t>
            </a:r>
          </a:p>
          <a:p>
            <a:endParaRPr lang="en-US" sz="1600" dirty="0" smtClean="0"/>
          </a:p>
          <a:p>
            <a:r>
              <a:rPr lang="en-US" sz="1600" b="1" dirty="0" smtClean="0"/>
              <a:t>CONCLUSIONS </a:t>
            </a:r>
            <a:r>
              <a:rPr lang="en-US" sz="1600" b="1" dirty="0"/>
              <a:t>AND FUTURE DIRECTIONS</a:t>
            </a:r>
          </a:p>
          <a:p>
            <a:pPr marL="285750" indent="-285750">
              <a:buFont typeface="Arial" panose="020B0604020202020204" pitchFamily="34" charset="0"/>
              <a:buChar char="•"/>
            </a:pPr>
            <a:r>
              <a:rPr lang="en-US" sz="1500" dirty="0"/>
              <a:t>Hu ERV3 was consistently detectable in hippocampus of IPS1 </a:t>
            </a:r>
          </a:p>
          <a:p>
            <a:pPr marL="285750" indent="-285750">
              <a:buFont typeface="Arial" panose="020B0604020202020204" pitchFamily="34" charset="0"/>
              <a:buChar char="•"/>
            </a:pPr>
            <a:r>
              <a:rPr lang="en-US" sz="1500" dirty="0"/>
              <a:t>Hu ERV3 was not consistently detectable in IPS2 or IPS3 </a:t>
            </a:r>
          </a:p>
          <a:p>
            <a:pPr marL="285750" indent="-285750">
              <a:buFont typeface="Arial" panose="020B0604020202020204" pitchFamily="34" charset="0"/>
              <a:buChar char="•"/>
            </a:pPr>
            <a:r>
              <a:rPr lang="en-US" sz="1500" dirty="0"/>
              <a:t>qPCR couldn’t detect robust engraftment of hIPSC; however, the assay is able to detect the presence human gDNA in the mouse brain.  </a:t>
            </a:r>
          </a:p>
          <a:p>
            <a:pPr marL="285750" indent="-285750">
              <a:buFont typeface="Arial" panose="020B0604020202020204" pitchFamily="34" charset="0"/>
              <a:buChar char="•"/>
            </a:pPr>
            <a:r>
              <a:rPr lang="en-US" sz="1500" dirty="0"/>
              <a:t>In the future, this model can potentially be used to compare effective transplantation among regions of the brain and tease out modulating factors that will increase or decrease stem cell transplantation success. However, qPCR assay may be best used at longer time points of tissue collection when hIPSC are given more time for migration, differentiation, and integration. </a:t>
            </a:r>
          </a:p>
          <a:p>
            <a:endParaRPr lang="en-US" dirty="0"/>
          </a:p>
        </p:txBody>
      </p:sp>
      <p:sp>
        <p:nvSpPr>
          <p:cNvPr id="54" name="Text Placeholder 53"/>
          <p:cNvSpPr>
            <a:spLocks noGrp="1"/>
          </p:cNvSpPr>
          <p:nvPr>
            <p:ph type="body" sz="quarter" idx="187"/>
          </p:nvPr>
        </p:nvSpPr>
        <p:spPr>
          <a:xfrm>
            <a:off x="24084649" y="12774180"/>
            <a:ext cx="2767576" cy="2116610"/>
          </a:xfrm>
        </p:spPr>
        <p:txBody>
          <a:bodyPr/>
          <a:lstStyle/>
          <a:p>
            <a:r>
              <a:rPr lang="en-US" dirty="0"/>
              <a:t>This study was made possible by the First Lady Helen Lemieux Internship Award from the Shriners Hospitals for Children in Northern California. </a:t>
            </a:r>
          </a:p>
          <a:p>
            <a:r>
              <a:rPr lang="en-US" dirty="0" smtClean="0"/>
              <a:t>We </a:t>
            </a:r>
            <a:r>
              <a:rPr lang="en-US" dirty="0"/>
              <a:t>would like to extend our sincere gratitude to other lab members of the Knoepfler Lab for their scientific insight and advice. I would also like to thank Dr. Saul Schaefer, Director of PSTP program, and Dr. David Pleasure, PSTP mentor. </a:t>
            </a:r>
          </a:p>
          <a:p>
            <a:endParaRPr lang="en-US" dirty="0"/>
          </a:p>
          <a:p>
            <a:endParaRPr lang="en-US" dirty="0"/>
          </a:p>
        </p:txBody>
      </p:sp>
      <p:pic>
        <p:nvPicPr>
          <p:cNvPr id="55" name="Picture 547" descr="http://identitystandards.ucdavis.edu/images/logos/logos_marks/seal/seal_blue-gold.png"/>
          <p:cNvPicPr>
            <a:picLocks noChangeAspect="1" noChangeArrowheads="1"/>
          </p:cNvPicPr>
          <p:nvPr/>
        </p:nvPicPr>
        <p:blipFill>
          <a:blip r:embed="rId3" cstate="print"/>
          <a:srcRect/>
          <a:stretch>
            <a:fillRect/>
          </a:stretch>
        </p:blipFill>
        <p:spPr bwMode="auto">
          <a:xfrm>
            <a:off x="24490136" y="141853"/>
            <a:ext cx="2043425" cy="2103120"/>
          </a:xfrm>
          <a:prstGeom prst="rect">
            <a:avLst/>
          </a:prstGeom>
          <a:noFill/>
          <a:ln w="9525">
            <a:noFill/>
            <a:miter lim="800000"/>
            <a:headEnd/>
            <a:tailEnd/>
          </a:ln>
        </p:spPr>
      </p:pic>
      <p:sp>
        <p:nvSpPr>
          <p:cNvPr id="60" name="Text Placeholder 6"/>
          <p:cNvSpPr txBox="1">
            <a:spLocks/>
          </p:cNvSpPr>
          <p:nvPr/>
        </p:nvSpPr>
        <p:spPr>
          <a:xfrm>
            <a:off x="7253586" y="2945583"/>
            <a:ext cx="6280547" cy="382517"/>
          </a:xfrm>
          <a:prstGeom prst="rect">
            <a:avLst/>
          </a:prstGeom>
          <a:solidFill>
            <a:srgbClr val="002855"/>
          </a:solidFill>
        </p:spPr>
        <p:txBody>
          <a:bodyPr lIns="52249" tIns="52249" rIns="52249" bIns="52249" anchor="ctr" anchorCtr="0">
            <a:spAutoFit/>
          </a:bodyPr>
          <a:lstStyle>
            <a:lvl1pPr marL="940479" indent="-940479" algn="ctr" defTabSz="2507943" rtl="0" eaLnBrk="1" latinLnBrk="0" hangingPunct="1">
              <a:spcBef>
                <a:spcPct val="20000"/>
              </a:spcBef>
              <a:buFont typeface="Arial" pitchFamily="34" charset="0"/>
              <a:buNone/>
              <a:defRPr sz="1800" b="1" u="none" kern="1200" baseline="0">
                <a:solidFill>
                  <a:schemeClr val="bg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a:lstStyle>
          <a:p>
            <a:r>
              <a:rPr lang="en-US" dirty="0" smtClean="0"/>
              <a:t>RESULTS</a:t>
            </a:r>
            <a:endParaRPr lang="en-US" dirty="0"/>
          </a:p>
        </p:txBody>
      </p:sp>
      <p:sp>
        <p:nvSpPr>
          <p:cNvPr id="61" name="Rectangle 60"/>
          <p:cNvSpPr/>
          <p:nvPr/>
        </p:nvSpPr>
        <p:spPr>
          <a:xfrm>
            <a:off x="7383286" y="7599091"/>
            <a:ext cx="6150847" cy="2254463"/>
          </a:xfrm>
          <a:prstGeom prst="rect">
            <a:avLst/>
          </a:prstGeom>
        </p:spPr>
        <p:txBody>
          <a:bodyPr wrap="square">
            <a:spAutoFit/>
          </a:bodyPr>
          <a:lstStyle/>
          <a:p>
            <a:r>
              <a:rPr lang="en-US" sz="1600" b="1" dirty="0"/>
              <a:t>Figure 1</a:t>
            </a:r>
            <a:r>
              <a:rPr lang="en-US" sz="1600" dirty="0"/>
              <a:t>. </a:t>
            </a:r>
            <a:r>
              <a:rPr lang="en-US" sz="1600" b="1" dirty="0" smtClean="0"/>
              <a:t>qPCR of Human </a:t>
            </a:r>
            <a:r>
              <a:rPr lang="en-US" sz="1600" b="1" dirty="0"/>
              <a:t>ERV-3 and Mouse GAPDH in IPS1. </a:t>
            </a:r>
          </a:p>
          <a:p>
            <a:pPr>
              <a:spcBef>
                <a:spcPts val="336"/>
              </a:spcBef>
            </a:pPr>
            <a:r>
              <a:rPr lang="en-US" sz="1300" b="1" dirty="0" smtClean="0"/>
              <a:t>A</a:t>
            </a:r>
            <a:r>
              <a:rPr lang="en-US" sz="1300" b="1" dirty="0"/>
              <a:t>:</a:t>
            </a:r>
            <a:r>
              <a:rPr lang="en-US" sz="1300" dirty="0"/>
              <a:t> Human gDNA and mouse gDNA detected per region: Diencephalon, Cerebellum, Cortex, Spinal Cord, Hindbrain, and Hippocampus (left to right). Human gDNA was found in all 3 replicates of Hippocampus, approximately 4 human cells out of 38233 mouse cells (0.01%) [Mean </a:t>
            </a:r>
            <a:r>
              <a:rPr lang="en-US" sz="1300" u="sng" dirty="0"/>
              <a:t>+</a:t>
            </a:r>
            <a:r>
              <a:rPr lang="en-US" sz="1300" dirty="0"/>
              <a:t> STDV: 0.029 </a:t>
            </a:r>
            <a:r>
              <a:rPr lang="en-US" sz="1300" u="sng" dirty="0"/>
              <a:t>+</a:t>
            </a:r>
            <a:r>
              <a:rPr lang="en-US" sz="1300" dirty="0"/>
              <a:t> 0.011]. </a:t>
            </a:r>
            <a:r>
              <a:rPr lang="en-US" sz="1300" dirty="0" smtClean="0"/>
              <a:t>*</a:t>
            </a:r>
            <a:r>
              <a:rPr lang="en-US" sz="1300" dirty="0"/>
              <a:t>Indicates only 1 </a:t>
            </a:r>
            <a:r>
              <a:rPr lang="en-US" sz="1300" dirty="0" smtClean="0"/>
              <a:t>of </a:t>
            </a:r>
            <a:r>
              <a:rPr lang="en-US" sz="1300" dirty="0"/>
              <a:t>3 replicates had detectable gDNA. </a:t>
            </a:r>
            <a:r>
              <a:rPr lang="en-US" sz="1300" dirty="0" smtClean="0"/>
              <a:t>ND: Not </a:t>
            </a:r>
            <a:r>
              <a:rPr lang="en-US" sz="1300" dirty="0"/>
              <a:t>Detected. </a:t>
            </a:r>
          </a:p>
          <a:p>
            <a:pPr>
              <a:spcBef>
                <a:spcPts val="336"/>
              </a:spcBef>
            </a:pPr>
            <a:r>
              <a:rPr lang="en-US" sz="1300" b="1" dirty="0" smtClean="0"/>
              <a:t>B</a:t>
            </a:r>
            <a:r>
              <a:rPr lang="en-US" sz="1300" dirty="0"/>
              <a:t>: Standard Curve of known loaded amounts of mouse gDNA. Primer efficiency of Mouse GAPDH is 70.83%.  </a:t>
            </a:r>
            <a:endParaRPr lang="en-US" sz="1300" dirty="0" smtClean="0"/>
          </a:p>
          <a:p>
            <a:pPr>
              <a:spcBef>
                <a:spcPts val="336"/>
              </a:spcBef>
            </a:pPr>
            <a:r>
              <a:rPr lang="en-US" sz="1300" b="1" dirty="0" smtClean="0"/>
              <a:t>C</a:t>
            </a:r>
            <a:r>
              <a:rPr lang="en-US" sz="1300" b="1" dirty="0"/>
              <a:t>: </a:t>
            </a:r>
            <a:r>
              <a:rPr lang="en-US" sz="1300" dirty="0"/>
              <a:t>Standard Curve of known loaded amounts of human gDNA. Human ERV-3 primer efficiency is 77.62%.</a:t>
            </a:r>
          </a:p>
        </p:txBody>
      </p:sp>
      <p:pic>
        <p:nvPicPr>
          <p:cNvPr id="70" name="Picture 69"/>
          <p:cNvPicPr>
            <a:picLocks noChangeAspect="1"/>
          </p:cNvPicPr>
          <p:nvPr/>
        </p:nvPicPr>
        <p:blipFill>
          <a:blip r:embed="rId4"/>
          <a:stretch>
            <a:fillRect/>
          </a:stretch>
        </p:blipFill>
        <p:spPr>
          <a:xfrm>
            <a:off x="20767663" y="13166046"/>
            <a:ext cx="3252641" cy="2321694"/>
          </a:xfrm>
          <a:prstGeom prst="rect">
            <a:avLst/>
          </a:prstGeom>
          <a:ln w="38100">
            <a:solidFill>
              <a:schemeClr val="bg2">
                <a:lumMod val="25000"/>
              </a:schemeClr>
            </a:solidFill>
          </a:ln>
        </p:spPr>
      </p:pic>
      <p:sp>
        <p:nvSpPr>
          <p:cNvPr id="82" name="Content Placeholder 2"/>
          <p:cNvSpPr txBox="1">
            <a:spLocks/>
          </p:cNvSpPr>
          <p:nvPr/>
        </p:nvSpPr>
        <p:spPr>
          <a:xfrm>
            <a:off x="7379566" y="14137754"/>
            <a:ext cx="6137285" cy="801017"/>
          </a:xfrm>
          <a:prstGeom prst="rect">
            <a:avLst/>
          </a:prstGeom>
        </p:spPr>
        <p:txBody>
          <a:bodyPr>
            <a:noAutofit/>
          </a:bodyPr>
          <a:lst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a:lstStyle>
          <a:p>
            <a:pPr marL="0" indent="0">
              <a:buNone/>
            </a:pPr>
            <a:r>
              <a:rPr lang="en-US" sz="1600" b="1" dirty="0" smtClean="0"/>
              <a:t>Figure 2</a:t>
            </a:r>
            <a:r>
              <a:rPr lang="en-US" sz="1600" dirty="0" smtClean="0"/>
              <a:t>. </a:t>
            </a:r>
            <a:r>
              <a:rPr lang="en-US" sz="1600" b="1" dirty="0" smtClean="0"/>
              <a:t>qPCR of Human ERV-3 and Mouse GAPDH in IPS2. </a:t>
            </a:r>
          </a:p>
          <a:p>
            <a:pPr marL="0" indent="0">
              <a:buNone/>
            </a:pPr>
            <a:r>
              <a:rPr lang="en-US" sz="1300" b="1" dirty="0" smtClean="0"/>
              <a:t>A:</a:t>
            </a:r>
            <a:r>
              <a:rPr lang="en-US" sz="1300" dirty="0" smtClean="0"/>
              <a:t> Human gDNA and mouse gDNA detected per region: Diencephalon, Cerebellum, Cortex, Spinal Cord, Hindbrain, and Hippocampus (left to right). ND: Not Detected. </a:t>
            </a:r>
          </a:p>
          <a:p>
            <a:pPr marL="0" indent="0">
              <a:buNone/>
            </a:pPr>
            <a:r>
              <a:rPr lang="en-US" sz="1300" b="1" dirty="0" smtClean="0"/>
              <a:t>B</a:t>
            </a:r>
            <a:r>
              <a:rPr lang="en-US" sz="1300" dirty="0" smtClean="0"/>
              <a:t>: Standard Curve of known loaded amounts of mouse gDNA. Mouse GAPDH primer efficiency 81.16%.  </a:t>
            </a:r>
          </a:p>
          <a:p>
            <a:pPr marL="0" indent="0">
              <a:buNone/>
            </a:pPr>
            <a:r>
              <a:rPr lang="en-US" sz="1300" b="1" dirty="0" smtClean="0"/>
              <a:t>C: </a:t>
            </a:r>
            <a:r>
              <a:rPr lang="en-US" sz="1300" dirty="0" smtClean="0"/>
              <a:t>Standard Curve of known loaded amounts of human gDNA. Human ERV-3 primer efficiency is 86.14%.</a:t>
            </a:r>
            <a:endParaRPr lang="en-US" sz="1300" dirty="0"/>
          </a:p>
        </p:txBody>
      </p:sp>
      <p:sp>
        <p:nvSpPr>
          <p:cNvPr id="83" name="Content Placeholder 2"/>
          <p:cNvSpPr txBox="1">
            <a:spLocks/>
          </p:cNvSpPr>
          <p:nvPr/>
        </p:nvSpPr>
        <p:spPr>
          <a:xfrm>
            <a:off x="14004541" y="7614669"/>
            <a:ext cx="6143360" cy="801017"/>
          </a:xfrm>
          <a:prstGeom prst="rect">
            <a:avLst/>
          </a:prstGeom>
        </p:spPr>
        <p:txBody>
          <a:bodyPr>
            <a:noAutofit/>
          </a:bodyPr>
          <a:lstStyle>
            <a:lvl1pPr marL="940479" indent="-940479" algn="l" defTabSz="2507943" rtl="0" eaLnBrk="1" latinLnBrk="0" hangingPunct="1">
              <a:spcBef>
                <a:spcPct val="20000"/>
              </a:spcBef>
              <a:buFont typeface="Arial" pitchFamily="34" charset="0"/>
              <a:buChar char="•"/>
              <a:defRPr sz="8800" kern="1200">
                <a:solidFill>
                  <a:schemeClr val="tx1"/>
                </a:solidFill>
                <a:latin typeface="+mn-lt"/>
                <a:ea typeface="+mn-ea"/>
                <a:cs typeface="+mn-cs"/>
              </a:defRPr>
            </a:lvl1pPr>
            <a:lvl2pPr marL="2037704" indent="-783732" algn="l" defTabSz="2507943" rtl="0" eaLnBrk="1" latinLnBrk="0" hangingPunct="1">
              <a:spcBef>
                <a:spcPct val="20000"/>
              </a:spcBef>
              <a:buFont typeface="Arial" pitchFamily="34" charset="0"/>
              <a:buChar char="–"/>
              <a:defRPr sz="7700" kern="1200">
                <a:solidFill>
                  <a:schemeClr val="tx1"/>
                </a:solidFill>
                <a:latin typeface="+mn-lt"/>
                <a:ea typeface="+mn-ea"/>
                <a:cs typeface="+mn-cs"/>
              </a:defRPr>
            </a:lvl2pPr>
            <a:lvl3pPr marL="3134929" indent="-626986" algn="l" defTabSz="2507943" rtl="0" eaLnBrk="1" latinLnBrk="0" hangingPunct="1">
              <a:spcBef>
                <a:spcPct val="20000"/>
              </a:spcBef>
              <a:buFont typeface="Arial" pitchFamily="34" charset="0"/>
              <a:buChar char="•"/>
              <a:defRPr sz="6600" kern="1200">
                <a:solidFill>
                  <a:schemeClr val="tx1"/>
                </a:solidFill>
                <a:latin typeface="+mn-lt"/>
                <a:ea typeface="+mn-ea"/>
                <a:cs typeface="+mn-cs"/>
              </a:defRPr>
            </a:lvl3pPr>
            <a:lvl4pPr marL="4388901"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4pPr>
            <a:lvl5pPr marL="5642872"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5pPr>
            <a:lvl6pPr marL="6896844"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6pPr>
            <a:lvl7pPr marL="8150815"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7pPr>
            <a:lvl8pPr marL="9404787"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8pPr>
            <a:lvl9pPr marL="10658758" indent="-626986" algn="l" defTabSz="2507943" rtl="0" eaLnBrk="1" latinLnBrk="0" hangingPunct="1">
              <a:spcBef>
                <a:spcPct val="20000"/>
              </a:spcBef>
              <a:buFont typeface="Arial" pitchFamily="34" charset="0"/>
              <a:buChar char="•"/>
              <a:defRPr sz="5500" kern="1200">
                <a:solidFill>
                  <a:schemeClr val="tx1"/>
                </a:solidFill>
                <a:latin typeface="+mn-lt"/>
                <a:ea typeface="+mn-ea"/>
                <a:cs typeface="+mn-cs"/>
              </a:defRPr>
            </a:lvl9pPr>
          </a:lstStyle>
          <a:p>
            <a:pPr marL="0" indent="0">
              <a:buNone/>
            </a:pPr>
            <a:r>
              <a:rPr lang="en-US" sz="1600" b="1" dirty="0" smtClean="0"/>
              <a:t>Figure 3</a:t>
            </a:r>
            <a:r>
              <a:rPr lang="en-US" sz="1600" dirty="0" smtClean="0"/>
              <a:t>. </a:t>
            </a:r>
            <a:r>
              <a:rPr lang="en-US" sz="1600" b="1" dirty="0" smtClean="0"/>
              <a:t>qPCR of Human ERV-3 and Mouse GAPDH in IPS3</a:t>
            </a:r>
            <a:r>
              <a:rPr lang="en-US" sz="1400" b="1" dirty="0" smtClean="0"/>
              <a:t>. </a:t>
            </a:r>
          </a:p>
          <a:p>
            <a:pPr marL="0" indent="0">
              <a:buNone/>
            </a:pPr>
            <a:r>
              <a:rPr lang="en-US" sz="1300" b="1" dirty="0" smtClean="0"/>
              <a:t>A:</a:t>
            </a:r>
            <a:r>
              <a:rPr lang="en-US" sz="1300" dirty="0" smtClean="0"/>
              <a:t> Human gDNA and mouse gDNA detected per region: Diencephalon, Cerebellum, Cortex, Spinal Cord, Hindbrain, and Hippocampus (left to right). </a:t>
            </a:r>
            <a:r>
              <a:rPr lang="en-US" sz="1300" dirty="0"/>
              <a:t>*Indicates only 1 </a:t>
            </a:r>
            <a:r>
              <a:rPr lang="en-US" sz="1300" dirty="0" smtClean="0"/>
              <a:t>of 3 </a:t>
            </a:r>
            <a:r>
              <a:rPr lang="en-US" sz="1300" dirty="0"/>
              <a:t>replicates had detectable gDNA. </a:t>
            </a:r>
            <a:r>
              <a:rPr lang="en-US" sz="1300" dirty="0" smtClean="0"/>
              <a:t>ND: Not Detected. </a:t>
            </a:r>
          </a:p>
          <a:p>
            <a:pPr marL="0" indent="0">
              <a:buNone/>
            </a:pPr>
            <a:r>
              <a:rPr lang="en-US" sz="1300" b="1" dirty="0" smtClean="0"/>
              <a:t>B</a:t>
            </a:r>
            <a:r>
              <a:rPr lang="en-US" sz="1300" dirty="0" smtClean="0"/>
              <a:t>: Standard Curve of known loaded amounts of mouse gDNA. Mouse GAPDH primer efficiency 65.80%. </a:t>
            </a:r>
          </a:p>
          <a:p>
            <a:pPr marL="0" indent="0">
              <a:buNone/>
            </a:pPr>
            <a:r>
              <a:rPr lang="en-US" sz="1300" b="1" dirty="0" smtClean="0"/>
              <a:t>C: </a:t>
            </a:r>
            <a:r>
              <a:rPr lang="en-US" sz="1300" dirty="0"/>
              <a:t>Standard Curve of known </a:t>
            </a:r>
            <a:r>
              <a:rPr lang="en-US" sz="1300" dirty="0" smtClean="0"/>
              <a:t>loaded amounts </a:t>
            </a:r>
            <a:r>
              <a:rPr lang="en-US" sz="1300" dirty="0"/>
              <a:t>of human gDNA. Human ERV-3 primer efficiency is 87.76</a:t>
            </a:r>
            <a:r>
              <a:rPr lang="en-US" sz="1300" dirty="0" smtClean="0"/>
              <a:t>%.</a:t>
            </a:r>
            <a:endParaRPr lang="en-US" sz="1300" dirty="0"/>
          </a:p>
        </p:txBody>
      </p:sp>
      <p:sp>
        <p:nvSpPr>
          <p:cNvPr id="84" name="Text Placeholder 83"/>
          <p:cNvSpPr>
            <a:spLocks noGrp="1"/>
          </p:cNvSpPr>
          <p:nvPr>
            <p:ph type="body" sz="quarter" idx="24"/>
          </p:nvPr>
        </p:nvSpPr>
        <p:spPr/>
        <p:txBody>
          <a:bodyPr/>
          <a:lstStyle/>
          <a:p>
            <a:r>
              <a:rPr lang="en-US" dirty="0" smtClean="0"/>
              <a:t>RESULTS</a:t>
            </a:r>
            <a:endParaRPr lang="en-US" dirty="0"/>
          </a:p>
        </p:txBody>
      </p:sp>
      <p:grpSp>
        <p:nvGrpSpPr>
          <p:cNvPr id="62" name="Group 61"/>
          <p:cNvGrpSpPr/>
          <p:nvPr/>
        </p:nvGrpSpPr>
        <p:grpSpPr>
          <a:xfrm>
            <a:off x="7391717" y="3436537"/>
            <a:ext cx="5982866" cy="4132292"/>
            <a:chOff x="7391717" y="3436537"/>
            <a:chExt cx="5982866" cy="4132292"/>
          </a:xfrm>
        </p:grpSpPr>
        <p:grpSp>
          <p:nvGrpSpPr>
            <p:cNvPr id="77" name="Group 76"/>
            <p:cNvGrpSpPr/>
            <p:nvPr/>
          </p:nvGrpSpPr>
          <p:grpSpPr>
            <a:xfrm>
              <a:off x="7396848" y="3449114"/>
              <a:ext cx="5977735" cy="4119715"/>
              <a:chOff x="7409663" y="3539242"/>
              <a:chExt cx="5977735" cy="4119715"/>
            </a:xfrm>
          </p:grpSpPr>
          <p:pic>
            <p:nvPicPr>
              <p:cNvPr id="57" name="Picture 56"/>
              <p:cNvPicPr>
                <a:picLocks noChangeAspect="1"/>
              </p:cNvPicPr>
              <p:nvPr/>
            </p:nvPicPr>
            <p:blipFill>
              <a:blip r:embed="rId5"/>
              <a:stretch>
                <a:fillRect/>
              </a:stretch>
            </p:blipFill>
            <p:spPr>
              <a:xfrm>
                <a:off x="7409663" y="3539242"/>
                <a:ext cx="5977735" cy="2117415"/>
              </a:xfrm>
              <a:prstGeom prst="rect">
                <a:avLst/>
              </a:prstGeom>
              <a:noFill/>
              <a:effectLst/>
            </p:spPr>
            <p:style>
              <a:lnRef idx="2">
                <a:schemeClr val="dk1"/>
              </a:lnRef>
              <a:fillRef idx="1">
                <a:schemeClr val="lt1"/>
              </a:fillRef>
              <a:effectRef idx="0">
                <a:schemeClr val="dk1"/>
              </a:effectRef>
              <a:fontRef idx="minor">
                <a:schemeClr val="dk1"/>
              </a:fontRef>
            </p:style>
          </p:pic>
          <p:pic>
            <p:nvPicPr>
              <p:cNvPr id="58" name="Picture 57"/>
              <p:cNvPicPr>
                <a:picLocks noChangeAspect="1"/>
              </p:cNvPicPr>
              <p:nvPr/>
            </p:nvPicPr>
            <p:blipFill>
              <a:blip r:embed="rId6"/>
              <a:stretch>
                <a:fillRect/>
              </a:stretch>
            </p:blipFill>
            <p:spPr>
              <a:xfrm>
                <a:off x="7409663" y="5688649"/>
                <a:ext cx="2951153" cy="1970307"/>
              </a:xfrm>
              <a:prstGeom prst="rect">
                <a:avLst/>
              </a:prstGeom>
              <a:noFill/>
              <a:effectLst/>
            </p:spPr>
            <p:style>
              <a:lnRef idx="2">
                <a:schemeClr val="dk1"/>
              </a:lnRef>
              <a:fillRef idx="1">
                <a:schemeClr val="lt1"/>
              </a:fillRef>
              <a:effectRef idx="0">
                <a:schemeClr val="dk1"/>
              </a:effectRef>
              <a:fontRef idx="minor">
                <a:schemeClr val="dk1"/>
              </a:fontRef>
            </p:style>
          </p:pic>
          <p:pic>
            <p:nvPicPr>
              <p:cNvPr id="59" name="Picture 58"/>
              <p:cNvPicPr>
                <a:picLocks noChangeAspect="1"/>
              </p:cNvPicPr>
              <p:nvPr/>
            </p:nvPicPr>
            <p:blipFill>
              <a:blip r:embed="rId7"/>
              <a:stretch>
                <a:fillRect/>
              </a:stretch>
            </p:blipFill>
            <p:spPr>
              <a:xfrm>
                <a:off x="10393860" y="5688650"/>
                <a:ext cx="2993537" cy="1970307"/>
              </a:xfrm>
              <a:prstGeom prst="rect">
                <a:avLst/>
              </a:prstGeom>
              <a:noFill/>
              <a:effectLst/>
            </p:spPr>
            <p:style>
              <a:lnRef idx="2">
                <a:schemeClr val="dk1"/>
              </a:lnRef>
              <a:fillRef idx="1">
                <a:schemeClr val="lt1"/>
              </a:fillRef>
              <a:effectRef idx="0">
                <a:schemeClr val="dk1"/>
              </a:effectRef>
              <a:fontRef idx="minor">
                <a:schemeClr val="dk1"/>
              </a:fontRef>
            </p:style>
          </p:pic>
        </p:grpSp>
        <p:grpSp>
          <p:nvGrpSpPr>
            <p:cNvPr id="8" name="Group 7"/>
            <p:cNvGrpSpPr/>
            <p:nvPr/>
          </p:nvGrpSpPr>
          <p:grpSpPr>
            <a:xfrm>
              <a:off x="7391717" y="3436537"/>
              <a:ext cx="3611811" cy="2497474"/>
              <a:chOff x="7391717" y="3436537"/>
              <a:chExt cx="3611811" cy="2497474"/>
            </a:xfrm>
          </p:grpSpPr>
          <p:sp>
            <p:nvSpPr>
              <p:cNvPr id="4" name="TextBox 3"/>
              <p:cNvSpPr txBox="1"/>
              <p:nvPr/>
            </p:nvSpPr>
            <p:spPr>
              <a:xfrm>
                <a:off x="7391717" y="3436537"/>
                <a:ext cx="622071" cy="338554"/>
              </a:xfrm>
              <a:prstGeom prst="rect">
                <a:avLst/>
              </a:prstGeom>
              <a:noFill/>
            </p:spPr>
            <p:txBody>
              <a:bodyPr wrap="square" rtlCol="0">
                <a:spAutoFit/>
              </a:bodyPr>
              <a:lstStyle/>
              <a:p>
                <a:r>
                  <a:rPr lang="en-US" sz="1600" b="1" dirty="0" smtClean="0"/>
                  <a:t>A</a:t>
                </a:r>
                <a:endParaRPr lang="en-US" sz="1600" b="1" dirty="0"/>
              </a:p>
            </p:txBody>
          </p:sp>
          <p:sp>
            <p:nvSpPr>
              <p:cNvPr id="78" name="TextBox 77"/>
              <p:cNvSpPr txBox="1"/>
              <p:nvPr/>
            </p:nvSpPr>
            <p:spPr>
              <a:xfrm>
                <a:off x="7391717" y="5595457"/>
                <a:ext cx="622071" cy="338554"/>
              </a:xfrm>
              <a:prstGeom prst="rect">
                <a:avLst/>
              </a:prstGeom>
              <a:noFill/>
            </p:spPr>
            <p:txBody>
              <a:bodyPr wrap="square" rtlCol="0">
                <a:spAutoFit/>
              </a:bodyPr>
              <a:lstStyle/>
              <a:p>
                <a:r>
                  <a:rPr lang="en-US" sz="1600" b="1" dirty="0"/>
                  <a:t>B</a:t>
                </a:r>
              </a:p>
            </p:txBody>
          </p:sp>
          <p:sp>
            <p:nvSpPr>
              <p:cNvPr id="80" name="TextBox 79"/>
              <p:cNvSpPr txBox="1"/>
              <p:nvPr/>
            </p:nvSpPr>
            <p:spPr>
              <a:xfrm>
                <a:off x="10381457" y="5595457"/>
                <a:ext cx="622071" cy="338554"/>
              </a:xfrm>
              <a:prstGeom prst="rect">
                <a:avLst/>
              </a:prstGeom>
              <a:noFill/>
            </p:spPr>
            <p:txBody>
              <a:bodyPr wrap="square" rtlCol="0">
                <a:spAutoFit/>
              </a:bodyPr>
              <a:lstStyle/>
              <a:p>
                <a:r>
                  <a:rPr lang="en-US" sz="1600" b="1" dirty="0" smtClean="0"/>
                  <a:t>C</a:t>
                </a:r>
                <a:endParaRPr lang="en-US" sz="1600" b="1" dirty="0"/>
              </a:p>
            </p:txBody>
          </p:sp>
        </p:grpSp>
      </p:grpSp>
      <p:grpSp>
        <p:nvGrpSpPr>
          <p:cNvPr id="63" name="Group 62"/>
          <p:cNvGrpSpPr/>
          <p:nvPr/>
        </p:nvGrpSpPr>
        <p:grpSpPr>
          <a:xfrm>
            <a:off x="7391717" y="9990528"/>
            <a:ext cx="5988831" cy="4113976"/>
            <a:chOff x="7391717" y="10053093"/>
            <a:chExt cx="5988831" cy="4113976"/>
          </a:xfrm>
        </p:grpSpPr>
        <p:grpSp>
          <p:nvGrpSpPr>
            <p:cNvPr id="79" name="Group 78"/>
            <p:cNvGrpSpPr/>
            <p:nvPr/>
          </p:nvGrpSpPr>
          <p:grpSpPr>
            <a:xfrm>
              <a:off x="7402813" y="10053280"/>
              <a:ext cx="5977735" cy="4113789"/>
              <a:chOff x="7413694" y="10176544"/>
              <a:chExt cx="5977735" cy="4113789"/>
            </a:xfrm>
          </p:grpSpPr>
          <p:pic>
            <p:nvPicPr>
              <p:cNvPr id="71" name="Picture 70"/>
              <p:cNvPicPr>
                <a:picLocks noChangeAspect="1"/>
              </p:cNvPicPr>
              <p:nvPr/>
            </p:nvPicPr>
            <p:blipFill>
              <a:blip r:embed="rId8"/>
              <a:stretch>
                <a:fillRect/>
              </a:stretch>
            </p:blipFill>
            <p:spPr>
              <a:xfrm>
                <a:off x="7413694" y="10176544"/>
                <a:ext cx="5977735" cy="2111489"/>
              </a:xfrm>
              <a:prstGeom prst="rect">
                <a:avLst/>
              </a:prstGeom>
              <a:noFill/>
              <a:effectLst/>
            </p:spPr>
            <p:style>
              <a:lnRef idx="2">
                <a:schemeClr val="dk1"/>
              </a:lnRef>
              <a:fillRef idx="1">
                <a:schemeClr val="lt1"/>
              </a:fillRef>
              <a:effectRef idx="0">
                <a:schemeClr val="dk1"/>
              </a:effectRef>
              <a:fontRef idx="minor">
                <a:schemeClr val="dk1"/>
              </a:fontRef>
            </p:style>
          </p:pic>
          <p:pic>
            <p:nvPicPr>
              <p:cNvPr id="72" name="Picture 71"/>
              <p:cNvPicPr>
                <a:picLocks noChangeAspect="1"/>
              </p:cNvPicPr>
              <p:nvPr/>
            </p:nvPicPr>
            <p:blipFill rotWithShape="1">
              <a:blip r:embed="rId9"/>
              <a:srcRect l="1020" b="2093"/>
              <a:stretch/>
            </p:blipFill>
            <p:spPr>
              <a:xfrm>
                <a:off x="7413694" y="12318992"/>
                <a:ext cx="2956853" cy="1971341"/>
              </a:xfrm>
              <a:prstGeom prst="rect">
                <a:avLst/>
              </a:prstGeom>
              <a:noFill/>
              <a:effectLst/>
            </p:spPr>
            <p:style>
              <a:lnRef idx="2">
                <a:schemeClr val="dk1"/>
              </a:lnRef>
              <a:fillRef idx="1">
                <a:schemeClr val="lt1"/>
              </a:fillRef>
              <a:effectRef idx="0">
                <a:schemeClr val="dk1"/>
              </a:effectRef>
              <a:fontRef idx="minor">
                <a:schemeClr val="dk1"/>
              </a:fontRef>
            </p:style>
          </p:pic>
          <p:pic>
            <p:nvPicPr>
              <p:cNvPr id="73" name="Picture 72"/>
              <p:cNvPicPr>
                <a:picLocks noChangeAspect="1"/>
              </p:cNvPicPr>
              <p:nvPr/>
            </p:nvPicPr>
            <p:blipFill>
              <a:blip r:embed="rId10"/>
              <a:stretch>
                <a:fillRect/>
              </a:stretch>
            </p:blipFill>
            <p:spPr>
              <a:xfrm>
                <a:off x="10402561" y="12318992"/>
                <a:ext cx="2988868" cy="1971341"/>
              </a:xfrm>
              <a:prstGeom prst="rect">
                <a:avLst/>
              </a:prstGeom>
              <a:noFill/>
              <a:effectLst/>
            </p:spPr>
            <p:style>
              <a:lnRef idx="2">
                <a:schemeClr val="dk1"/>
              </a:lnRef>
              <a:fillRef idx="1">
                <a:schemeClr val="lt1"/>
              </a:fillRef>
              <a:effectRef idx="0">
                <a:schemeClr val="dk1"/>
              </a:effectRef>
              <a:fontRef idx="minor">
                <a:schemeClr val="dk1"/>
              </a:fontRef>
            </p:style>
          </p:pic>
        </p:grpSp>
        <p:grpSp>
          <p:nvGrpSpPr>
            <p:cNvPr id="85" name="Group 84"/>
            <p:cNvGrpSpPr/>
            <p:nvPr/>
          </p:nvGrpSpPr>
          <p:grpSpPr>
            <a:xfrm>
              <a:off x="7391717" y="10053093"/>
              <a:ext cx="3611811" cy="2497474"/>
              <a:chOff x="7391717" y="3436537"/>
              <a:chExt cx="3611811" cy="2497474"/>
            </a:xfrm>
          </p:grpSpPr>
          <p:sp>
            <p:nvSpPr>
              <p:cNvPr id="86" name="TextBox 85"/>
              <p:cNvSpPr txBox="1"/>
              <p:nvPr/>
            </p:nvSpPr>
            <p:spPr>
              <a:xfrm>
                <a:off x="7391717" y="3436537"/>
                <a:ext cx="622071" cy="338554"/>
              </a:xfrm>
              <a:prstGeom prst="rect">
                <a:avLst/>
              </a:prstGeom>
              <a:noFill/>
            </p:spPr>
            <p:txBody>
              <a:bodyPr wrap="square" rtlCol="0">
                <a:spAutoFit/>
              </a:bodyPr>
              <a:lstStyle/>
              <a:p>
                <a:r>
                  <a:rPr lang="en-US" sz="1600" b="1" dirty="0" smtClean="0"/>
                  <a:t>A</a:t>
                </a:r>
                <a:endParaRPr lang="en-US" sz="1600" b="1" dirty="0"/>
              </a:p>
            </p:txBody>
          </p:sp>
          <p:sp>
            <p:nvSpPr>
              <p:cNvPr id="87" name="TextBox 86"/>
              <p:cNvSpPr txBox="1"/>
              <p:nvPr/>
            </p:nvSpPr>
            <p:spPr>
              <a:xfrm>
                <a:off x="7391717" y="5595457"/>
                <a:ext cx="622071" cy="338554"/>
              </a:xfrm>
              <a:prstGeom prst="rect">
                <a:avLst/>
              </a:prstGeom>
              <a:noFill/>
            </p:spPr>
            <p:txBody>
              <a:bodyPr wrap="square" rtlCol="0">
                <a:spAutoFit/>
              </a:bodyPr>
              <a:lstStyle/>
              <a:p>
                <a:r>
                  <a:rPr lang="en-US" sz="1600" b="1" dirty="0"/>
                  <a:t>B</a:t>
                </a:r>
              </a:p>
            </p:txBody>
          </p:sp>
          <p:sp>
            <p:nvSpPr>
              <p:cNvPr id="88" name="TextBox 87"/>
              <p:cNvSpPr txBox="1"/>
              <p:nvPr/>
            </p:nvSpPr>
            <p:spPr>
              <a:xfrm>
                <a:off x="10381457" y="5595457"/>
                <a:ext cx="622071" cy="338554"/>
              </a:xfrm>
              <a:prstGeom prst="rect">
                <a:avLst/>
              </a:prstGeom>
              <a:noFill/>
            </p:spPr>
            <p:txBody>
              <a:bodyPr wrap="square" rtlCol="0">
                <a:spAutoFit/>
              </a:bodyPr>
              <a:lstStyle/>
              <a:p>
                <a:r>
                  <a:rPr lang="en-US" sz="1600" b="1" dirty="0" smtClean="0"/>
                  <a:t>C</a:t>
                </a:r>
                <a:endParaRPr lang="en-US" sz="1600" b="1" dirty="0"/>
              </a:p>
            </p:txBody>
          </p:sp>
        </p:grpSp>
      </p:grpSp>
      <p:grpSp>
        <p:nvGrpSpPr>
          <p:cNvPr id="56" name="Group 55"/>
          <p:cNvGrpSpPr/>
          <p:nvPr/>
        </p:nvGrpSpPr>
        <p:grpSpPr>
          <a:xfrm>
            <a:off x="14044509" y="3436537"/>
            <a:ext cx="5982866" cy="4140016"/>
            <a:chOff x="14044509" y="3436537"/>
            <a:chExt cx="5982866" cy="4140016"/>
          </a:xfrm>
        </p:grpSpPr>
        <p:grpSp>
          <p:nvGrpSpPr>
            <p:cNvPr id="9" name="Group 8"/>
            <p:cNvGrpSpPr/>
            <p:nvPr/>
          </p:nvGrpSpPr>
          <p:grpSpPr>
            <a:xfrm>
              <a:off x="14049640" y="3449114"/>
              <a:ext cx="5977735" cy="4127439"/>
              <a:chOff x="14049640" y="3449114"/>
              <a:chExt cx="5977735" cy="4127439"/>
            </a:xfrm>
          </p:grpSpPr>
          <p:pic>
            <p:nvPicPr>
              <p:cNvPr id="74" name="Picture 73"/>
              <p:cNvPicPr>
                <a:picLocks noChangeAspect="1"/>
              </p:cNvPicPr>
              <p:nvPr/>
            </p:nvPicPr>
            <p:blipFill>
              <a:blip r:embed="rId11"/>
              <a:stretch>
                <a:fillRect/>
              </a:stretch>
            </p:blipFill>
            <p:spPr>
              <a:xfrm>
                <a:off x="14049640" y="3449114"/>
                <a:ext cx="5977735" cy="2153629"/>
              </a:xfrm>
              <a:prstGeom prst="rect">
                <a:avLst/>
              </a:prstGeom>
              <a:noFill/>
              <a:effectLst/>
            </p:spPr>
            <p:style>
              <a:lnRef idx="2">
                <a:schemeClr val="dk1"/>
              </a:lnRef>
              <a:fillRef idx="1">
                <a:schemeClr val="lt1"/>
              </a:fillRef>
              <a:effectRef idx="0">
                <a:schemeClr val="dk1"/>
              </a:effectRef>
              <a:fontRef idx="minor">
                <a:schemeClr val="dk1"/>
              </a:fontRef>
            </p:style>
          </p:pic>
          <p:pic>
            <p:nvPicPr>
              <p:cNvPr id="75" name="Picture 74"/>
              <p:cNvPicPr>
                <a:picLocks noChangeAspect="1"/>
              </p:cNvPicPr>
              <p:nvPr/>
            </p:nvPicPr>
            <p:blipFill>
              <a:blip r:embed="rId12"/>
              <a:stretch>
                <a:fillRect/>
              </a:stretch>
            </p:blipFill>
            <p:spPr>
              <a:xfrm>
                <a:off x="14049640" y="5612325"/>
                <a:ext cx="2951153" cy="1964228"/>
              </a:xfrm>
              <a:prstGeom prst="rect">
                <a:avLst/>
              </a:prstGeom>
              <a:noFill/>
              <a:effectLst/>
            </p:spPr>
            <p:style>
              <a:lnRef idx="2">
                <a:schemeClr val="dk1"/>
              </a:lnRef>
              <a:fillRef idx="1">
                <a:schemeClr val="lt1"/>
              </a:fillRef>
              <a:effectRef idx="0">
                <a:schemeClr val="dk1"/>
              </a:effectRef>
              <a:fontRef idx="minor">
                <a:schemeClr val="dk1"/>
              </a:fontRef>
            </p:style>
          </p:pic>
          <p:pic>
            <p:nvPicPr>
              <p:cNvPr id="76" name="Picture 75"/>
              <p:cNvPicPr>
                <a:picLocks noChangeAspect="1"/>
              </p:cNvPicPr>
              <p:nvPr/>
            </p:nvPicPr>
            <p:blipFill>
              <a:blip r:embed="rId13"/>
              <a:stretch>
                <a:fillRect/>
              </a:stretch>
            </p:blipFill>
            <p:spPr>
              <a:xfrm>
                <a:off x="17009923" y="5612326"/>
                <a:ext cx="3017452" cy="1964227"/>
              </a:xfrm>
              <a:prstGeom prst="rect">
                <a:avLst/>
              </a:prstGeom>
              <a:noFill/>
              <a:effectLst/>
            </p:spPr>
            <p:style>
              <a:lnRef idx="2">
                <a:schemeClr val="dk1"/>
              </a:lnRef>
              <a:fillRef idx="1">
                <a:schemeClr val="lt1"/>
              </a:fillRef>
              <a:effectRef idx="0">
                <a:schemeClr val="dk1"/>
              </a:effectRef>
              <a:fontRef idx="minor">
                <a:schemeClr val="dk1"/>
              </a:fontRef>
            </p:style>
          </p:pic>
        </p:grpSp>
        <p:grpSp>
          <p:nvGrpSpPr>
            <p:cNvPr id="89" name="Group 88"/>
            <p:cNvGrpSpPr/>
            <p:nvPr/>
          </p:nvGrpSpPr>
          <p:grpSpPr>
            <a:xfrm>
              <a:off x="14044509" y="3436537"/>
              <a:ext cx="3611811" cy="2497474"/>
              <a:chOff x="7391717" y="3436537"/>
              <a:chExt cx="3611811" cy="2497474"/>
            </a:xfrm>
          </p:grpSpPr>
          <p:sp>
            <p:nvSpPr>
              <p:cNvPr id="90" name="TextBox 89"/>
              <p:cNvSpPr txBox="1"/>
              <p:nvPr/>
            </p:nvSpPr>
            <p:spPr>
              <a:xfrm>
                <a:off x="7391717" y="3436537"/>
                <a:ext cx="622071" cy="338554"/>
              </a:xfrm>
              <a:prstGeom prst="rect">
                <a:avLst/>
              </a:prstGeom>
              <a:noFill/>
            </p:spPr>
            <p:txBody>
              <a:bodyPr wrap="square" rtlCol="0">
                <a:spAutoFit/>
              </a:bodyPr>
              <a:lstStyle/>
              <a:p>
                <a:r>
                  <a:rPr lang="en-US" sz="1600" b="1" dirty="0" smtClean="0"/>
                  <a:t>A</a:t>
                </a:r>
                <a:endParaRPr lang="en-US" sz="1600" b="1" dirty="0"/>
              </a:p>
            </p:txBody>
          </p:sp>
          <p:sp>
            <p:nvSpPr>
              <p:cNvPr id="91" name="TextBox 90"/>
              <p:cNvSpPr txBox="1"/>
              <p:nvPr/>
            </p:nvSpPr>
            <p:spPr>
              <a:xfrm>
                <a:off x="7391717" y="5595457"/>
                <a:ext cx="622071" cy="338554"/>
              </a:xfrm>
              <a:prstGeom prst="rect">
                <a:avLst/>
              </a:prstGeom>
              <a:noFill/>
            </p:spPr>
            <p:txBody>
              <a:bodyPr wrap="square" rtlCol="0">
                <a:spAutoFit/>
              </a:bodyPr>
              <a:lstStyle/>
              <a:p>
                <a:r>
                  <a:rPr lang="en-US" sz="1600" b="1" dirty="0"/>
                  <a:t>B</a:t>
                </a:r>
              </a:p>
            </p:txBody>
          </p:sp>
          <p:sp>
            <p:nvSpPr>
              <p:cNvPr id="92" name="TextBox 91"/>
              <p:cNvSpPr txBox="1"/>
              <p:nvPr/>
            </p:nvSpPr>
            <p:spPr>
              <a:xfrm>
                <a:off x="10381457" y="5595457"/>
                <a:ext cx="622071" cy="338554"/>
              </a:xfrm>
              <a:prstGeom prst="rect">
                <a:avLst/>
              </a:prstGeom>
              <a:noFill/>
            </p:spPr>
            <p:txBody>
              <a:bodyPr wrap="square" rtlCol="0">
                <a:spAutoFit/>
              </a:bodyPr>
              <a:lstStyle/>
              <a:p>
                <a:r>
                  <a:rPr lang="en-US" sz="1600" b="1" dirty="0" smtClean="0"/>
                  <a:t>C</a:t>
                </a:r>
                <a:endParaRPr lang="en-US" sz="1600" b="1" dirty="0"/>
              </a:p>
            </p:txBody>
          </p:sp>
        </p:grpSp>
      </p:grpSp>
    </p:spTree>
    <p:extLst>
      <p:ext uri="{BB962C8B-B14F-4D97-AF65-F5344CB8AC3E}">
        <p14:creationId xmlns:p14="http://schemas.microsoft.com/office/powerpoint/2010/main" val="2526737709"/>
      </p:ext>
    </p:extLst>
  </p:cSld>
  <p:clrMapOvr>
    <a:masterClrMapping/>
  </p:clrMapOvr>
  <p:timing>
    <p:tnLst>
      <p:par>
        <p:cTn id="1" dur="indefinite" restart="never" nodeType="tmRoot"/>
      </p:par>
    </p:tnLst>
  </p:timing>
</p:sld>
</file>

<file path=ppt/theme/theme1.xml><?xml version="1.0" encoding="utf-8"?>
<a:theme xmlns:a="http://schemas.openxmlformats.org/drawingml/2006/main" name="PosterPresentations.com-36x60-Template-V3">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Classic 3 Columns">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lassic - Wide Center">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PosterPresentations.com-36x60-Template-V3</Template>
  <TotalTime>9116</TotalTime>
  <Words>1274</Words>
  <Application>Microsoft Office PowerPoint</Application>
  <PresentationFormat>Custom</PresentationFormat>
  <Paragraphs>67</Paragraphs>
  <Slides>1</Slides>
  <Notes>1</Notes>
  <HiddenSlides>0</HiddenSlides>
  <MMClips>0</MMClips>
  <ScaleCrop>false</ScaleCrop>
  <HeadingPairs>
    <vt:vector size="6" baseType="variant">
      <vt:variant>
        <vt:lpstr>Fonts Used</vt:lpstr>
      </vt:variant>
      <vt:variant>
        <vt:i4>3</vt:i4>
      </vt:variant>
      <vt:variant>
        <vt:lpstr>Theme</vt:lpstr>
      </vt:variant>
      <vt:variant>
        <vt:i4>3</vt:i4>
      </vt:variant>
      <vt:variant>
        <vt:lpstr>Slide Titles</vt:lpstr>
      </vt:variant>
      <vt:variant>
        <vt:i4>1</vt:i4>
      </vt:variant>
    </vt:vector>
  </HeadingPairs>
  <TitlesOfParts>
    <vt:vector size="7" baseType="lpstr">
      <vt:lpstr>Arial</vt:lpstr>
      <vt:lpstr>Calibri</vt:lpstr>
      <vt:lpstr>Trebuchet MS</vt:lpstr>
      <vt:lpstr>PosterPresentations.com-36x60-Template-V3</vt:lpstr>
      <vt:lpstr>1_Classic 3 Columns</vt:lpstr>
      <vt:lpstr>Classic - Wide Center</vt:lpstr>
      <vt:lpstr>PowerPoint Presentation</vt:lpstr>
    </vt:vector>
  </TitlesOfParts>
  <Company>Hewlett-Packard Company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CanterburyMedia</dc:creator>
  <cp:lastModifiedBy>Catherine T Le</cp:lastModifiedBy>
  <cp:revision>110</cp:revision>
  <dcterms:created xsi:type="dcterms:W3CDTF">2012-02-06T18:46:22Z</dcterms:created>
  <dcterms:modified xsi:type="dcterms:W3CDTF">2016-02-22T16:35:30Z</dcterms:modified>
</cp:coreProperties>
</file>